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85" r:id="rId2"/>
  </p:sldMasterIdLst>
  <p:notesMasterIdLst>
    <p:notesMasterId r:id="rId95"/>
  </p:notesMasterIdLst>
  <p:sldIdLst>
    <p:sldId id="495" r:id="rId3"/>
    <p:sldId id="525" r:id="rId4"/>
    <p:sldId id="526" r:id="rId5"/>
    <p:sldId id="527" r:id="rId6"/>
    <p:sldId id="500" r:id="rId7"/>
    <p:sldId id="496" r:id="rId8"/>
    <p:sldId id="498" r:id="rId9"/>
    <p:sldId id="257" r:id="rId10"/>
    <p:sldId id="518" r:id="rId11"/>
    <p:sldId id="519" r:id="rId12"/>
    <p:sldId id="521" r:id="rId13"/>
    <p:sldId id="262" r:id="rId14"/>
    <p:sldId id="414" r:id="rId15"/>
    <p:sldId id="267" r:id="rId16"/>
    <p:sldId id="275" r:id="rId17"/>
    <p:sldId id="520" r:id="rId18"/>
    <p:sldId id="528" r:id="rId19"/>
    <p:sldId id="270" r:id="rId20"/>
    <p:sldId id="279" r:id="rId21"/>
    <p:sldId id="451" r:id="rId22"/>
    <p:sldId id="452" r:id="rId23"/>
    <p:sldId id="453" r:id="rId24"/>
    <p:sldId id="472" r:id="rId25"/>
    <p:sldId id="471" r:id="rId26"/>
    <p:sldId id="470" r:id="rId27"/>
    <p:sldId id="474" r:id="rId28"/>
    <p:sldId id="473" r:id="rId29"/>
    <p:sldId id="476" r:id="rId30"/>
    <p:sldId id="478" r:id="rId31"/>
    <p:sldId id="280" r:id="rId32"/>
    <p:sldId id="464" r:id="rId33"/>
    <p:sldId id="504" r:id="rId34"/>
    <p:sldId id="288" r:id="rId35"/>
    <p:sldId id="462" r:id="rId36"/>
    <p:sldId id="512" r:id="rId37"/>
    <p:sldId id="513" r:id="rId38"/>
    <p:sldId id="475" r:id="rId39"/>
    <p:sldId id="380" r:id="rId40"/>
    <p:sldId id="515" r:id="rId41"/>
    <p:sldId id="356" r:id="rId42"/>
    <p:sldId id="353" r:id="rId43"/>
    <p:sldId id="516" r:id="rId44"/>
    <p:sldId id="341" r:id="rId45"/>
    <p:sldId id="344" r:id="rId46"/>
    <p:sldId id="351" r:id="rId47"/>
    <p:sldId id="338" r:id="rId48"/>
    <p:sldId id="379" r:id="rId49"/>
    <p:sldId id="273" r:id="rId50"/>
    <p:sldId id="337" r:id="rId51"/>
    <p:sldId id="360" r:id="rId52"/>
    <p:sldId id="374" r:id="rId53"/>
    <p:sldId id="372" r:id="rId54"/>
    <p:sldId id="382" r:id="rId55"/>
    <p:sldId id="395" r:id="rId56"/>
    <p:sldId id="363" r:id="rId57"/>
    <p:sldId id="377" r:id="rId58"/>
    <p:sldId id="364" r:id="rId59"/>
    <p:sldId id="384" r:id="rId60"/>
    <p:sldId id="385" r:id="rId61"/>
    <p:sldId id="386" r:id="rId62"/>
    <p:sldId id="388" r:id="rId63"/>
    <p:sldId id="524" r:id="rId64"/>
    <p:sldId id="389" r:id="rId65"/>
    <p:sldId id="390" r:id="rId66"/>
    <p:sldId id="391" r:id="rId67"/>
    <p:sldId id="392" r:id="rId68"/>
    <p:sldId id="396" r:id="rId69"/>
    <p:sldId id="294" r:id="rId70"/>
    <p:sldId id="507" r:id="rId71"/>
    <p:sldId id="456" r:id="rId72"/>
    <p:sldId id="457" r:id="rId73"/>
    <p:sldId id="459" r:id="rId74"/>
    <p:sldId id="466" r:id="rId75"/>
    <p:sldId id="479" r:id="rId76"/>
    <p:sldId id="503" r:id="rId77"/>
    <p:sldId id="258" r:id="rId78"/>
    <p:sldId id="261" r:id="rId79"/>
    <p:sldId id="522" r:id="rId80"/>
    <p:sldId id="523" r:id="rId81"/>
    <p:sldId id="514" r:id="rId82"/>
    <p:sldId id="276" r:id="rId83"/>
    <p:sldId id="484" r:id="rId84"/>
    <p:sldId id="469" r:id="rId85"/>
    <p:sldId id="529" r:id="rId86"/>
    <p:sldId id="449" r:id="rId87"/>
    <p:sldId id="345" r:id="rId88"/>
    <p:sldId id="488" r:id="rId89"/>
    <p:sldId id="343" r:id="rId90"/>
    <p:sldId id="342" r:id="rId91"/>
    <p:sldId id="340" r:id="rId92"/>
    <p:sldId id="349" r:id="rId93"/>
    <p:sldId id="511" r:id="rId94"/>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088" autoAdjust="0"/>
    <p:restoredTop sz="89448" autoAdjust="0"/>
  </p:normalViewPr>
  <p:slideViewPr>
    <p:cSldViewPr snapToGrid="0">
      <p:cViewPr varScale="1">
        <p:scale>
          <a:sx n="59" d="100"/>
          <a:sy n="59" d="100"/>
        </p:scale>
        <p:origin x="768"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notesMaster" Target="notesMasters/notesMaster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theme" Target="theme/theme1.xml"/></Relationships>
</file>

<file path=ppt/diagrams/_rels/data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0ACE80-FE1E-408C-A722-24C678CC861F}" type="doc">
      <dgm:prSet loTypeId="urn:microsoft.com/office/officeart/2005/8/layout/vList3" loCatId="list" qsTypeId="urn:microsoft.com/office/officeart/2005/8/quickstyle/simple1" qsCatId="simple" csTypeId="urn:microsoft.com/office/officeart/2005/8/colors/accent1_2" csCatId="accent1" phldr="1"/>
      <dgm:spPr/>
    </dgm:pt>
    <dgm:pt modelId="{FE5DD434-0456-484B-A252-F030C73B2635}">
      <dgm:prSet phldrT="[Metin]" custT="1"/>
      <dgm:spPr>
        <a:solidFill>
          <a:schemeClr val="accent1">
            <a:lumMod val="75000"/>
          </a:schemeClr>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endParaRPr lang="tr-TR" sz="2400" dirty="0">
            <a:latin typeface="+mn-lt"/>
          </a:endParaRPr>
        </a:p>
      </dgm:t>
    </dgm:pt>
    <dgm:pt modelId="{AA778738-76B2-417B-9381-2E58FE3785D5}" type="parTrans" cxnId="{86EAFCFF-E34D-400A-ACB5-009628C1074B}">
      <dgm:prSet/>
      <dgm:spPr/>
      <dgm:t>
        <a:bodyPr/>
        <a:lstStyle/>
        <a:p>
          <a:endParaRPr lang="tr-TR" sz="2400">
            <a:latin typeface="+mn-lt"/>
          </a:endParaRPr>
        </a:p>
      </dgm:t>
    </dgm:pt>
    <dgm:pt modelId="{1863D163-2802-4D06-9E7A-8387C2C63252}" type="sibTrans" cxnId="{86EAFCFF-E34D-400A-ACB5-009628C1074B}">
      <dgm:prSet/>
      <dgm:spPr/>
      <dgm:t>
        <a:bodyPr/>
        <a:lstStyle/>
        <a:p>
          <a:endParaRPr lang="tr-TR" sz="2400">
            <a:latin typeface="+mn-lt"/>
          </a:endParaRPr>
        </a:p>
      </dgm:t>
    </dgm:pt>
    <dgm:pt modelId="{C9184B53-A4FC-4251-AB8B-5046D3CB9C37}">
      <dgm:prSet phldrT="[Metin]" custT="1"/>
      <dgm:spPr>
        <a:solidFill>
          <a:schemeClr val="accent1">
            <a:lumMod val="75000"/>
          </a:schemeClr>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endParaRPr lang="tr-TR" sz="2400" dirty="0">
            <a:latin typeface="+mn-lt"/>
          </a:endParaRPr>
        </a:p>
      </dgm:t>
    </dgm:pt>
    <dgm:pt modelId="{B47E5B34-92B5-4EF2-A655-229E48F293BC}" type="parTrans" cxnId="{49026D44-D973-488C-B2C3-23955DD9E2B2}">
      <dgm:prSet/>
      <dgm:spPr/>
      <dgm:t>
        <a:bodyPr/>
        <a:lstStyle/>
        <a:p>
          <a:endParaRPr lang="tr-TR" sz="2400">
            <a:latin typeface="+mn-lt"/>
          </a:endParaRPr>
        </a:p>
      </dgm:t>
    </dgm:pt>
    <dgm:pt modelId="{A3F7F496-6EF5-43FE-A8E4-8445E6DAD26D}" type="sibTrans" cxnId="{49026D44-D973-488C-B2C3-23955DD9E2B2}">
      <dgm:prSet/>
      <dgm:spPr/>
      <dgm:t>
        <a:bodyPr/>
        <a:lstStyle/>
        <a:p>
          <a:endParaRPr lang="tr-TR" sz="2400">
            <a:latin typeface="+mn-lt"/>
          </a:endParaRPr>
        </a:p>
      </dgm:t>
    </dgm:pt>
    <dgm:pt modelId="{B78EC255-443C-4854-BA36-C063F060DD48}">
      <dgm:prSet phldrT="[Metin]" custT="1"/>
      <dgm:spPr>
        <a:solidFill>
          <a:schemeClr val="accent1">
            <a:lumMod val="60000"/>
            <a:lumOff val="40000"/>
          </a:schemeClr>
        </a:solidFill>
      </dgm:spPr>
      <dgm:t>
        <a:bodyPr/>
        <a:lstStyle/>
        <a:p>
          <a:pPr defTabSz="889000">
            <a:lnSpc>
              <a:spcPct val="90000"/>
            </a:lnSpc>
            <a:spcBef>
              <a:spcPct val="0"/>
            </a:spcBef>
            <a:spcAft>
              <a:spcPct val="35000"/>
            </a:spcAft>
          </a:pPr>
          <a:r>
            <a:rPr lang="tr-TR" sz="2400" dirty="0" err="1">
              <a:latin typeface="Times New Roman" panose="02020603050405020304" pitchFamily="18" charset="0"/>
              <a:cs typeface="Times New Roman" panose="02020603050405020304" pitchFamily="18" charset="0"/>
            </a:rPr>
            <a:t>Disaster</a:t>
          </a:r>
          <a:r>
            <a:rPr lang="tr-TR" sz="2400" dirty="0">
              <a:latin typeface="Times New Roman" panose="02020603050405020304" pitchFamily="18" charset="0"/>
              <a:cs typeface="Times New Roman" panose="02020603050405020304" pitchFamily="18" charset="0"/>
            </a:rPr>
            <a:t> </a:t>
          </a:r>
          <a:r>
            <a:rPr lang="tr-TR" sz="2400" dirty="0" err="1">
              <a:latin typeface="Times New Roman" panose="02020603050405020304" pitchFamily="18" charset="0"/>
              <a:cs typeface="Times New Roman" panose="02020603050405020304" pitchFamily="18" charset="0"/>
            </a:rPr>
            <a:t>and</a:t>
          </a:r>
          <a:r>
            <a:rPr lang="tr-TR" sz="2400" dirty="0">
              <a:latin typeface="Times New Roman" panose="02020603050405020304" pitchFamily="18" charset="0"/>
              <a:cs typeface="Times New Roman" panose="02020603050405020304" pitchFamily="18" charset="0"/>
            </a:rPr>
            <a:t> </a:t>
          </a:r>
          <a:r>
            <a:rPr lang="tr-TR" sz="2400" dirty="0" err="1">
              <a:latin typeface="Times New Roman" panose="02020603050405020304" pitchFamily="18" charset="0"/>
              <a:cs typeface="Times New Roman" panose="02020603050405020304" pitchFamily="18" charset="0"/>
            </a:rPr>
            <a:t>Emergency</a:t>
          </a:r>
          <a:r>
            <a:rPr lang="tr-TR" sz="2400" dirty="0">
              <a:latin typeface="Times New Roman" panose="02020603050405020304" pitchFamily="18" charset="0"/>
              <a:cs typeface="Times New Roman" panose="02020603050405020304" pitchFamily="18" charset="0"/>
            </a:rPr>
            <a:t> </a:t>
          </a:r>
          <a:r>
            <a:rPr lang="tr-TR" sz="2400" dirty="0" err="1">
              <a:latin typeface="Times New Roman" panose="02020603050405020304" pitchFamily="18" charset="0"/>
              <a:cs typeface="Times New Roman" panose="02020603050405020304" pitchFamily="18" charset="0"/>
            </a:rPr>
            <a:t>Aid</a:t>
          </a:r>
          <a:endParaRPr lang="tr-TR" sz="2400" dirty="0">
            <a:latin typeface="Times New Roman" panose="02020603050405020304" pitchFamily="18" charset="0"/>
            <a:cs typeface="Times New Roman" panose="02020603050405020304" pitchFamily="18" charset="0"/>
          </a:endParaRPr>
        </a:p>
      </dgm:t>
    </dgm:pt>
    <dgm:pt modelId="{78F728EB-3A20-47FB-B8E7-9E4B37028965}" type="parTrans" cxnId="{84B8E275-7728-4C01-AA19-73AE4829C67E}">
      <dgm:prSet/>
      <dgm:spPr/>
      <dgm:t>
        <a:bodyPr/>
        <a:lstStyle/>
        <a:p>
          <a:endParaRPr lang="tr-TR" sz="2400">
            <a:latin typeface="+mn-lt"/>
          </a:endParaRPr>
        </a:p>
      </dgm:t>
    </dgm:pt>
    <dgm:pt modelId="{EBDF3624-1C73-4D3A-8692-07330A428934}" type="sibTrans" cxnId="{84B8E275-7728-4C01-AA19-73AE4829C67E}">
      <dgm:prSet/>
      <dgm:spPr/>
      <dgm:t>
        <a:bodyPr/>
        <a:lstStyle/>
        <a:p>
          <a:endParaRPr lang="tr-TR" sz="2400">
            <a:latin typeface="+mn-lt"/>
          </a:endParaRPr>
        </a:p>
      </dgm:t>
    </dgm:pt>
    <dgm:pt modelId="{EA2E8FC7-C39E-4867-B3CB-F01C973D4522}">
      <dgm:prSet phldrT="[Metin]" custT="1"/>
      <dgm:spPr>
        <a:solidFill>
          <a:schemeClr val="accent1">
            <a:lumMod val="75000"/>
          </a:schemeClr>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endParaRPr lang="tr-TR" sz="2400" dirty="0">
            <a:latin typeface="+mn-lt"/>
          </a:endParaRPr>
        </a:p>
      </dgm:t>
    </dgm:pt>
    <dgm:pt modelId="{93720B2B-1413-421E-A4DD-ABDC7A868495}" type="parTrans" cxnId="{84CF718C-26E7-441C-8C97-258DD85DAF1D}">
      <dgm:prSet/>
      <dgm:spPr/>
      <dgm:t>
        <a:bodyPr/>
        <a:lstStyle/>
        <a:p>
          <a:endParaRPr lang="tr-TR" sz="2400">
            <a:latin typeface="+mn-lt"/>
          </a:endParaRPr>
        </a:p>
      </dgm:t>
    </dgm:pt>
    <dgm:pt modelId="{28D6275B-6655-466B-8EA0-109B53B6C94F}" type="sibTrans" cxnId="{84CF718C-26E7-441C-8C97-258DD85DAF1D}">
      <dgm:prSet/>
      <dgm:spPr/>
      <dgm:t>
        <a:bodyPr/>
        <a:lstStyle/>
        <a:p>
          <a:endParaRPr lang="tr-TR" sz="2400">
            <a:latin typeface="+mn-lt"/>
          </a:endParaRPr>
        </a:p>
      </dgm:t>
    </dgm:pt>
    <dgm:pt modelId="{2AD06C93-3B2A-42C0-9DBD-D1DD3FA4A456}">
      <dgm:prSet phldrT="[Metin]" custT="1"/>
      <dgm:spPr>
        <a:solidFill>
          <a:schemeClr val="accent1">
            <a:lumMod val="60000"/>
            <a:lumOff val="40000"/>
          </a:schemeClr>
        </a:solidFill>
      </dgm:spPr>
      <dgm:t>
        <a:bodyPr/>
        <a:lstStyle/>
        <a:p>
          <a:pPr marL="0" marR="0" indent="0" defTabSz="488950" eaLnBrk="1" fontAlgn="auto" latinLnBrk="0" hangingPunct="1">
            <a:lnSpc>
              <a:spcPct val="90000"/>
            </a:lnSpc>
            <a:spcBef>
              <a:spcPct val="0"/>
            </a:spcBef>
            <a:spcAft>
              <a:spcPct val="35000"/>
            </a:spcAft>
            <a:buClrTx/>
            <a:buSzTx/>
            <a:buFontTx/>
            <a:buNone/>
            <a:tabLst/>
            <a:defRPr/>
          </a:pPr>
          <a:endParaRPr lang="tr-TR" sz="2400" dirty="0">
            <a:latin typeface="+mn-lt"/>
          </a:endParaRPr>
        </a:p>
      </dgm:t>
    </dgm:pt>
    <dgm:pt modelId="{97DBF9AE-5335-4CD8-89F2-2EB054FFDBF7}" type="parTrans" cxnId="{2D3514F8-4604-435F-AC45-D264405B4B5B}">
      <dgm:prSet/>
      <dgm:spPr/>
      <dgm:t>
        <a:bodyPr/>
        <a:lstStyle/>
        <a:p>
          <a:endParaRPr lang="tr-TR" sz="2400">
            <a:latin typeface="+mn-lt"/>
          </a:endParaRPr>
        </a:p>
      </dgm:t>
    </dgm:pt>
    <dgm:pt modelId="{677719CD-AF59-427B-9389-2D4327980D11}" type="sibTrans" cxnId="{2D3514F8-4604-435F-AC45-D264405B4B5B}">
      <dgm:prSet/>
      <dgm:spPr/>
      <dgm:t>
        <a:bodyPr/>
        <a:lstStyle/>
        <a:p>
          <a:endParaRPr lang="tr-TR" sz="2400">
            <a:latin typeface="+mn-lt"/>
          </a:endParaRPr>
        </a:p>
      </dgm:t>
    </dgm:pt>
    <dgm:pt modelId="{D54B9B5D-3E6E-409C-88E6-CBD43A8EB766}">
      <dgm:prSet phldrT="[Metin]" custT="1"/>
      <dgm:spPr>
        <a:solidFill>
          <a:schemeClr val="accent1">
            <a:lumMod val="60000"/>
            <a:lumOff val="40000"/>
          </a:schemeClr>
        </a:solidFill>
      </dgm:spPr>
      <dgm:t>
        <a:bodyPr/>
        <a:lstStyle/>
        <a:p>
          <a:r>
            <a:rPr lang="es-ES" sz="2400" dirty="0" err="1">
              <a:latin typeface="+mn-lt"/>
            </a:rPr>
            <a:t>Orthotics-Prosthesis</a:t>
          </a:r>
          <a:endParaRPr lang="tr-TR" sz="2400" dirty="0">
            <a:latin typeface="+mn-lt"/>
          </a:endParaRPr>
        </a:p>
      </dgm:t>
    </dgm:pt>
    <dgm:pt modelId="{BBF81C48-15EE-4EA5-A02B-3980746ECCE3}" type="parTrans" cxnId="{C95B98DB-4310-4BD4-91B8-9A36FBA87660}">
      <dgm:prSet/>
      <dgm:spPr/>
      <dgm:t>
        <a:bodyPr/>
        <a:lstStyle/>
        <a:p>
          <a:endParaRPr lang="tr-TR" sz="2400">
            <a:latin typeface="+mn-lt"/>
          </a:endParaRPr>
        </a:p>
      </dgm:t>
    </dgm:pt>
    <dgm:pt modelId="{D481A4B6-057B-413C-B0C5-9DA5143B9486}" type="sibTrans" cxnId="{C95B98DB-4310-4BD4-91B8-9A36FBA87660}">
      <dgm:prSet/>
      <dgm:spPr/>
      <dgm:t>
        <a:bodyPr/>
        <a:lstStyle/>
        <a:p>
          <a:endParaRPr lang="tr-TR" sz="2400">
            <a:latin typeface="+mn-lt"/>
          </a:endParaRPr>
        </a:p>
      </dgm:t>
    </dgm:pt>
    <dgm:pt modelId="{AA63286A-A112-4BFC-B7B7-3F837E980E28}" type="pres">
      <dgm:prSet presAssocID="{110ACE80-FE1E-408C-A722-24C678CC861F}" presName="linearFlow" presStyleCnt="0">
        <dgm:presLayoutVars>
          <dgm:dir/>
          <dgm:resizeHandles val="exact"/>
        </dgm:presLayoutVars>
      </dgm:prSet>
      <dgm:spPr/>
    </dgm:pt>
    <dgm:pt modelId="{AE4CBB02-68E4-4F15-93E0-AF0D9049528E}" type="pres">
      <dgm:prSet presAssocID="{FE5DD434-0456-484B-A252-F030C73B2635}" presName="composite" presStyleCnt="0"/>
      <dgm:spPr/>
    </dgm:pt>
    <dgm:pt modelId="{30222174-C6DD-4E63-9B69-7D3936AA3727}" type="pres">
      <dgm:prSet presAssocID="{FE5DD434-0456-484B-A252-F030C73B2635}" presName="imgShp" presStyleLbl="fgImgPlace1" presStyleIdx="0" presStyleCnt="6"/>
      <dgm:spPr>
        <a:prstGeom prst="irregularSeal1">
          <a:avLst/>
        </a:prstGeom>
      </dgm:spPr>
    </dgm:pt>
    <dgm:pt modelId="{5DC0FD8B-6A6C-4CA0-B3A2-2D31BB876D98}" type="pres">
      <dgm:prSet presAssocID="{FE5DD434-0456-484B-A252-F030C73B2635}" presName="txShp" presStyleLbl="node1" presStyleIdx="0" presStyleCnt="6" custScaleX="102269" custLinFactNeighborX="1565" custLinFactNeighborY="8918">
        <dgm:presLayoutVars>
          <dgm:bulletEnabled val="1"/>
        </dgm:presLayoutVars>
      </dgm:prSet>
      <dgm:spPr/>
    </dgm:pt>
    <dgm:pt modelId="{2F606529-BCE6-4DFD-BE13-8DD631253847}" type="pres">
      <dgm:prSet presAssocID="{1863D163-2802-4D06-9E7A-8387C2C63252}" presName="spacing" presStyleCnt="0"/>
      <dgm:spPr/>
    </dgm:pt>
    <dgm:pt modelId="{C14EF9BC-E1CB-4B42-95B7-309A33B0B954}" type="pres">
      <dgm:prSet presAssocID="{C9184B53-A4FC-4251-AB8B-5046D3CB9C37}" presName="composite" presStyleCnt="0"/>
      <dgm:spPr/>
    </dgm:pt>
    <dgm:pt modelId="{10483176-C83F-41D6-BEA2-B660B855BD54}" type="pres">
      <dgm:prSet presAssocID="{C9184B53-A4FC-4251-AB8B-5046D3CB9C37}" presName="imgShp" presStyleLbl="fgImgPlace1" presStyleIdx="1" presStyleCnt="6"/>
      <dgm:spPr/>
    </dgm:pt>
    <dgm:pt modelId="{2873877E-CDB0-4FDB-81C4-DA87FEB429FF}" type="pres">
      <dgm:prSet presAssocID="{C9184B53-A4FC-4251-AB8B-5046D3CB9C37}" presName="txShp" presStyleLbl="node1" presStyleIdx="1" presStyleCnt="6">
        <dgm:presLayoutVars>
          <dgm:bulletEnabled val="1"/>
        </dgm:presLayoutVars>
      </dgm:prSet>
      <dgm:spPr/>
    </dgm:pt>
    <dgm:pt modelId="{10D3381E-ACB5-4D13-86AA-89E2C722DA7C}" type="pres">
      <dgm:prSet presAssocID="{A3F7F496-6EF5-43FE-A8E4-8445E6DAD26D}" presName="spacing" presStyleCnt="0"/>
      <dgm:spPr/>
    </dgm:pt>
    <dgm:pt modelId="{F582F1E6-B7D6-47B4-B611-24D5091FEAD4}" type="pres">
      <dgm:prSet presAssocID="{B78EC255-443C-4854-BA36-C063F060DD48}" presName="composite" presStyleCnt="0"/>
      <dgm:spPr/>
    </dgm:pt>
    <dgm:pt modelId="{FA50618A-C33F-4E77-B1DD-A72ACBD6FA56}" type="pres">
      <dgm:prSet presAssocID="{B78EC255-443C-4854-BA36-C063F060DD48}" presName="imgShp" presStyleLbl="fgImgPlace1" presStyleIdx="2" presStyleCnt="6"/>
      <dgm:spPr/>
    </dgm:pt>
    <dgm:pt modelId="{B5A6FFB6-FA72-46D1-87DC-54F5BB17F906}" type="pres">
      <dgm:prSet presAssocID="{B78EC255-443C-4854-BA36-C063F060DD48}" presName="txShp" presStyleLbl="node1" presStyleIdx="2" presStyleCnt="6">
        <dgm:presLayoutVars>
          <dgm:bulletEnabled val="1"/>
        </dgm:presLayoutVars>
      </dgm:prSet>
      <dgm:spPr/>
    </dgm:pt>
    <dgm:pt modelId="{3AFBBD47-5684-4773-812D-4DAABF514E12}" type="pres">
      <dgm:prSet presAssocID="{EBDF3624-1C73-4D3A-8692-07330A428934}" presName="spacing" presStyleCnt="0"/>
      <dgm:spPr/>
    </dgm:pt>
    <dgm:pt modelId="{BA6303FD-BFC7-478C-9D12-85EB9E0F3343}" type="pres">
      <dgm:prSet presAssocID="{EA2E8FC7-C39E-4867-B3CB-F01C973D4522}" presName="composite" presStyleCnt="0"/>
      <dgm:spPr/>
    </dgm:pt>
    <dgm:pt modelId="{604B8641-ECAC-49C0-953F-618C0E103B88}" type="pres">
      <dgm:prSet presAssocID="{EA2E8FC7-C39E-4867-B3CB-F01C973D4522}" presName="imgShp" presStyleLbl="fgImgPlace1" presStyleIdx="3" presStyleCnt="6"/>
      <dgm:spPr/>
    </dgm:pt>
    <dgm:pt modelId="{F5ACBA38-6F01-4CCE-86D5-404F8881EC70}" type="pres">
      <dgm:prSet presAssocID="{EA2E8FC7-C39E-4867-B3CB-F01C973D4522}" presName="txShp" presStyleLbl="node1" presStyleIdx="3" presStyleCnt="6" custLinFactNeighborX="813" custLinFactNeighborY="-1054">
        <dgm:presLayoutVars>
          <dgm:bulletEnabled val="1"/>
        </dgm:presLayoutVars>
      </dgm:prSet>
      <dgm:spPr/>
    </dgm:pt>
    <dgm:pt modelId="{82EB492A-F9B4-4FAC-897D-7DAC3595B859}" type="pres">
      <dgm:prSet presAssocID="{28D6275B-6655-466B-8EA0-109B53B6C94F}" presName="spacing" presStyleCnt="0"/>
      <dgm:spPr/>
    </dgm:pt>
    <dgm:pt modelId="{E985D248-1607-40A9-BEA6-17DCB1CABD18}" type="pres">
      <dgm:prSet presAssocID="{2AD06C93-3B2A-42C0-9DBD-D1DD3FA4A456}" presName="composite" presStyleCnt="0"/>
      <dgm:spPr/>
    </dgm:pt>
    <dgm:pt modelId="{ABB052CD-652E-42CE-99C5-7A4E19FAEE2C}" type="pres">
      <dgm:prSet presAssocID="{2AD06C93-3B2A-42C0-9DBD-D1DD3FA4A456}" presName="imgShp" presStyleLbl="fgImgPlace1" presStyleIdx="4" presStyleCnt="6"/>
      <dgm:spPr/>
    </dgm:pt>
    <dgm:pt modelId="{A8E95E1C-9616-42AA-AF90-01F48CEC3F2E}" type="pres">
      <dgm:prSet presAssocID="{2AD06C93-3B2A-42C0-9DBD-D1DD3FA4A456}" presName="txShp" presStyleLbl="node1" presStyleIdx="4" presStyleCnt="6" custLinFactNeighborX="33" custLinFactNeighborY="5385">
        <dgm:presLayoutVars>
          <dgm:bulletEnabled val="1"/>
        </dgm:presLayoutVars>
      </dgm:prSet>
      <dgm:spPr/>
    </dgm:pt>
    <dgm:pt modelId="{43DA1E72-FE23-44EE-8883-AE18BD303BFE}" type="pres">
      <dgm:prSet presAssocID="{677719CD-AF59-427B-9389-2D4327980D11}" presName="spacing" presStyleCnt="0"/>
      <dgm:spPr/>
    </dgm:pt>
    <dgm:pt modelId="{5FAA2A37-6C54-46FF-A5B8-E4F4B8E38B17}" type="pres">
      <dgm:prSet presAssocID="{D54B9B5D-3E6E-409C-88E6-CBD43A8EB766}" presName="composite" presStyleCnt="0"/>
      <dgm:spPr/>
    </dgm:pt>
    <dgm:pt modelId="{0901C3C1-A911-4329-B077-2711A7CA9931}" type="pres">
      <dgm:prSet presAssocID="{D54B9B5D-3E6E-409C-88E6-CBD43A8EB766}" presName="imgShp" presStyleLbl="fgImgPlace1" presStyleIdx="5" presStyleCnt="6"/>
      <dgm:spPr/>
    </dgm:pt>
    <dgm:pt modelId="{B546721E-0A0E-4BFC-803C-0E15DB514FA8}" type="pres">
      <dgm:prSet presAssocID="{D54B9B5D-3E6E-409C-88E6-CBD43A8EB766}" presName="txShp" presStyleLbl="node1" presStyleIdx="5" presStyleCnt="6" custLinFactNeighborX="492" custLinFactNeighborY="461">
        <dgm:presLayoutVars>
          <dgm:bulletEnabled val="1"/>
        </dgm:presLayoutVars>
      </dgm:prSet>
      <dgm:spPr/>
    </dgm:pt>
  </dgm:ptLst>
  <dgm:cxnLst>
    <dgm:cxn modelId="{FA76EA5C-9D63-4E44-BD2D-82A446D4B5C5}" type="presOf" srcId="{FE5DD434-0456-484B-A252-F030C73B2635}" destId="{5DC0FD8B-6A6C-4CA0-B3A2-2D31BB876D98}" srcOrd="0" destOrd="0" presId="urn:microsoft.com/office/officeart/2005/8/layout/vList3"/>
    <dgm:cxn modelId="{49026D44-D973-488C-B2C3-23955DD9E2B2}" srcId="{110ACE80-FE1E-408C-A722-24C678CC861F}" destId="{C9184B53-A4FC-4251-AB8B-5046D3CB9C37}" srcOrd="1" destOrd="0" parTransId="{B47E5B34-92B5-4EF2-A655-229E48F293BC}" sibTransId="{A3F7F496-6EF5-43FE-A8E4-8445E6DAD26D}"/>
    <dgm:cxn modelId="{5C4F9B6C-980F-48C5-890D-27E7E8F829F3}" type="presOf" srcId="{C9184B53-A4FC-4251-AB8B-5046D3CB9C37}" destId="{2873877E-CDB0-4FDB-81C4-DA87FEB429FF}" srcOrd="0" destOrd="0" presId="urn:microsoft.com/office/officeart/2005/8/layout/vList3"/>
    <dgm:cxn modelId="{3F85B770-46B5-4AB3-8315-907E62A68ADB}" type="presOf" srcId="{B78EC255-443C-4854-BA36-C063F060DD48}" destId="{B5A6FFB6-FA72-46D1-87DC-54F5BB17F906}" srcOrd="0" destOrd="0" presId="urn:microsoft.com/office/officeart/2005/8/layout/vList3"/>
    <dgm:cxn modelId="{84B8E275-7728-4C01-AA19-73AE4829C67E}" srcId="{110ACE80-FE1E-408C-A722-24C678CC861F}" destId="{B78EC255-443C-4854-BA36-C063F060DD48}" srcOrd="2" destOrd="0" parTransId="{78F728EB-3A20-47FB-B8E7-9E4B37028965}" sibTransId="{EBDF3624-1C73-4D3A-8692-07330A428934}"/>
    <dgm:cxn modelId="{84CF718C-26E7-441C-8C97-258DD85DAF1D}" srcId="{110ACE80-FE1E-408C-A722-24C678CC861F}" destId="{EA2E8FC7-C39E-4867-B3CB-F01C973D4522}" srcOrd="3" destOrd="0" parTransId="{93720B2B-1413-421E-A4DD-ABDC7A868495}" sibTransId="{28D6275B-6655-466B-8EA0-109B53B6C94F}"/>
    <dgm:cxn modelId="{0F3EC6A0-7EFD-447D-B1A3-F6DAAC7EEE51}" type="presOf" srcId="{D54B9B5D-3E6E-409C-88E6-CBD43A8EB766}" destId="{B546721E-0A0E-4BFC-803C-0E15DB514FA8}" srcOrd="0" destOrd="0" presId="urn:microsoft.com/office/officeart/2005/8/layout/vList3"/>
    <dgm:cxn modelId="{75CAD4B3-5499-4C9C-9245-F73363252135}" type="presOf" srcId="{2AD06C93-3B2A-42C0-9DBD-D1DD3FA4A456}" destId="{A8E95E1C-9616-42AA-AF90-01F48CEC3F2E}" srcOrd="0" destOrd="0" presId="urn:microsoft.com/office/officeart/2005/8/layout/vList3"/>
    <dgm:cxn modelId="{C95B98DB-4310-4BD4-91B8-9A36FBA87660}" srcId="{110ACE80-FE1E-408C-A722-24C678CC861F}" destId="{D54B9B5D-3E6E-409C-88E6-CBD43A8EB766}" srcOrd="5" destOrd="0" parTransId="{BBF81C48-15EE-4EA5-A02B-3980746ECCE3}" sibTransId="{D481A4B6-057B-413C-B0C5-9DA5143B9486}"/>
    <dgm:cxn modelId="{DB7836E9-440B-4DDB-81FD-C70CC59DC7E4}" type="presOf" srcId="{EA2E8FC7-C39E-4867-B3CB-F01C973D4522}" destId="{F5ACBA38-6F01-4CCE-86D5-404F8881EC70}" srcOrd="0" destOrd="0" presId="urn:microsoft.com/office/officeart/2005/8/layout/vList3"/>
    <dgm:cxn modelId="{2D3514F8-4604-435F-AC45-D264405B4B5B}" srcId="{110ACE80-FE1E-408C-A722-24C678CC861F}" destId="{2AD06C93-3B2A-42C0-9DBD-D1DD3FA4A456}" srcOrd="4" destOrd="0" parTransId="{97DBF9AE-5335-4CD8-89F2-2EB054FFDBF7}" sibTransId="{677719CD-AF59-427B-9389-2D4327980D11}"/>
    <dgm:cxn modelId="{C4CB5AFD-3044-4758-8D68-96DF6BA1C924}" type="presOf" srcId="{110ACE80-FE1E-408C-A722-24C678CC861F}" destId="{AA63286A-A112-4BFC-B7B7-3F837E980E28}" srcOrd="0" destOrd="0" presId="urn:microsoft.com/office/officeart/2005/8/layout/vList3"/>
    <dgm:cxn modelId="{86EAFCFF-E34D-400A-ACB5-009628C1074B}" srcId="{110ACE80-FE1E-408C-A722-24C678CC861F}" destId="{FE5DD434-0456-484B-A252-F030C73B2635}" srcOrd="0" destOrd="0" parTransId="{AA778738-76B2-417B-9381-2E58FE3785D5}" sibTransId="{1863D163-2802-4D06-9E7A-8387C2C63252}"/>
    <dgm:cxn modelId="{37CCDCC1-8BB0-4740-83CB-DAC6BB29C882}" type="presParOf" srcId="{AA63286A-A112-4BFC-B7B7-3F837E980E28}" destId="{AE4CBB02-68E4-4F15-93E0-AF0D9049528E}" srcOrd="0" destOrd="0" presId="urn:microsoft.com/office/officeart/2005/8/layout/vList3"/>
    <dgm:cxn modelId="{D2EA0097-7621-4379-ABA3-B6624DCE09C0}" type="presParOf" srcId="{AE4CBB02-68E4-4F15-93E0-AF0D9049528E}" destId="{30222174-C6DD-4E63-9B69-7D3936AA3727}" srcOrd="0" destOrd="0" presId="urn:microsoft.com/office/officeart/2005/8/layout/vList3"/>
    <dgm:cxn modelId="{963C1D6A-311D-4919-8A7B-26951A6B8593}" type="presParOf" srcId="{AE4CBB02-68E4-4F15-93E0-AF0D9049528E}" destId="{5DC0FD8B-6A6C-4CA0-B3A2-2D31BB876D98}" srcOrd="1" destOrd="0" presId="urn:microsoft.com/office/officeart/2005/8/layout/vList3"/>
    <dgm:cxn modelId="{6A331387-3E35-437D-8C25-CE17A543DA3B}" type="presParOf" srcId="{AA63286A-A112-4BFC-B7B7-3F837E980E28}" destId="{2F606529-BCE6-4DFD-BE13-8DD631253847}" srcOrd="1" destOrd="0" presId="urn:microsoft.com/office/officeart/2005/8/layout/vList3"/>
    <dgm:cxn modelId="{288BA1C1-A8C8-4242-81C6-195F8795E067}" type="presParOf" srcId="{AA63286A-A112-4BFC-B7B7-3F837E980E28}" destId="{C14EF9BC-E1CB-4B42-95B7-309A33B0B954}" srcOrd="2" destOrd="0" presId="urn:microsoft.com/office/officeart/2005/8/layout/vList3"/>
    <dgm:cxn modelId="{065B175D-D31D-427F-8DFA-C869BB8DF50C}" type="presParOf" srcId="{C14EF9BC-E1CB-4B42-95B7-309A33B0B954}" destId="{10483176-C83F-41D6-BEA2-B660B855BD54}" srcOrd="0" destOrd="0" presId="urn:microsoft.com/office/officeart/2005/8/layout/vList3"/>
    <dgm:cxn modelId="{204973CB-DE4A-4152-AC8B-64022619136C}" type="presParOf" srcId="{C14EF9BC-E1CB-4B42-95B7-309A33B0B954}" destId="{2873877E-CDB0-4FDB-81C4-DA87FEB429FF}" srcOrd="1" destOrd="0" presId="urn:microsoft.com/office/officeart/2005/8/layout/vList3"/>
    <dgm:cxn modelId="{518D9432-8108-4C19-AA1C-F76EC82BBCDE}" type="presParOf" srcId="{AA63286A-A112-4BFC-B7B7-3F837E980E28}" destId="{10D3381E-ACB5-4D13-86AA-89E2C722DA7C}" srcOrd="3" destOrd="0" presId="urn:microsoft.com/office/officeart/2005/8/layout/vList3"/>
    <dgm:cxn modelId="{C52B842D-79BE-4981-BDD0-0756267B4CE3}" type="presParOf" srcId="{AA63286A-A112-4BFC-B7B7-3F837E980E28}" destId="{F582F1E6-B7D6-47B4-B611-24D5091FEAD4}" srcOrd="4" destOrd="0" presId="urn:microsoft.com/office/officeart/2005/8/layout/vList3"/>
    <dgm:cxn modelId="{D361FA9A-0A76-4040-B8C1-24984704D0BB}" type="presParOf" srcId="{F582F1E6-B7D6-47B4-B611-24D5091FEAD4}" destId="{FA50618A-C33F-4E77-B1DD-A72ACBD6FA56}" srcOrd="0" destOrd="0" presId="urn:microsoft.com/office/officeart/2005/8/layout/vList3"/>
    <dgm:cxn modelId="{24270EAB-C319-4ECD-9C80-B7B786C39C7F}" type="presParOf" srcId="{F582F1E6-B7D6-47B4-B611-24D5091FEAD4}" destId="{B5A6FFB6-FA72-46D1-87DC-54F5BB17F906}" srcOrd="1" destOrd="0" presId="urn:microsoft.com/office/officeart/2005/8/layout/vList3"/>
    <dgm:cxn modelId="{6E41BAF2-BEC9-4070-B80B-7CD559EB39AF}" type="presParOf" srcId="{AA63286A-A112-4BFC-B7B7-3F837E980E28}" destId="{3AFBBD47-5684-4773-812D-4DAABF514E12}" srcOrd="5" destOrd="0" presId="urn:microsoft.com/office/officeart/2005/8/layout/vList3"/>
    <dgm:cxn modelId="{5FE30AAF-45D8-4C73-A573-FA58BBBECEE3}" type="presParOf" srcId="{AA63286A-A112-4BFC-B7B7-3F837E980E28}" destId="{BA6303FD-BFC7-478C-9D12-85EB9E0F3343}" srcOrd="6" destOrd="0" presId="urn:microsoft.com/office/officeart/2005/8/layout/vList3"/>
    <dgm:cxn modelId="{8BC2F3AF-8578-4EB4-A632-627818AB825B}" type="presParOf" srcId="{BA6303FD-BFC7-478C-9D12-85EB9E0F3343}" destId="{604B8641-ECAC-49C0-953F-618C0E103B88}" srcOrd="0" destOrd="0" presId="urn:microsoft.com/office/officeart/2005/8/layout/vList3"/>
    <dgm:cxn modelId="{777208CB-6628-4D94-9BBD-DE66033154B6}" type="presParOf" srcId="{BA6303FD-BFC7-478C-9D12-85EB9E0F3343}" destId="{F5ACBA38-6F01-4CCE-86D5-404F8881EC70}" srcOrd="1" destOrd="0" presId="urn:microsoft.com/office/officeart/2005/8/layout/vList3"/>
    <dgm:cxn modelId="{082B4C8F-B46D-4818-B5CC-C737E84C6968}" type="presParOf" srcId="{AA63286A-A112-4BFC-B7B7-3F837E980E28}" destId="{82EB492A-F9B4-4FAC-897D-7DAC3595B859}" srcOrd="7" destOrd="0" presId="urn:microsoft.com/office/officeart/2005/8/layout/vList3"/>
    <dgm:cxn modelId="{9BB5F72C-2948-49CF-9B7E-EFCC609883D5}" type="presParOf" srcId="{AA63286A-A112-4BFC-B7B7-3F837E980E28}" destId="{E985D248-1607-40A9-BEA6-17DCB1CABD18}" srcOrd="8" destOrd="0" presId="urn:microsoft.com/office/officeart/2005/8/layout/vList3"/>
    <dgm:cxn modelId="{1E7A58E7-380D-4383-9050-D6E8B6D9F96E}" type="presParOf" srcId="{E985D248-1607-40A9-BEA6-17DCB1CABD18}" destId="{ABB052CD-652E-42CE-99C5-7A4E19FAEE2C}" srcOrd="0" destOrd="0" presId="urn:microsoft.com/office/officeart/2005/8/layout/vList3"/>
    <dgm:cxn modelId="{F0FCB61E-A608-45C7-998A-3E7B9497AF89}" type="presParOf" srcId="{E985D248-1607-40A9-BEA6-17DCB1CABD18}" destId="{A8E95E1C-9616-42AA-AF90-01F48CEC3F2E}" srcOrd="1" destOrd="0" presId="urn:microsoft.com/office/officeart/2005/8/layout/vList3"/>
    <dgm:cxn modelId="{53E31C5D-F67F-437D-ADD8-066255DFD3F3}" type="presParOf" srcId="{AA63286A-A112-4BFC-B7B7-3F837E980E28}" destId="{43DA1E72-FE23-44EE-8883-AE18BD303BFE}" srcOrd="9" destOrd="0" presId="urn:microsoft.com/office/officeart/2005/8/layout/vList3"/>
    <dgm:cxn modelId="{BE45568D-70D3-46DB-8B11-48572E25C29A}" type="presParOf" srcId="{AA63286A-A112-4BFC-B7B7-3F837E980E28}" destId="{5FAA2A37-6C54-46FF-A5B8-E4F4B8E38B17}" srcOrd="10" destOrd="0" presId="urn:microsoft.com/office/officeart/2005/8/layout/vList3"/>
    <dgm:cxn modelId="{17AC5CE6-5D97-45E3-BD94-CC119E7D4F3D}" type="presParOf" srcId="{5FAA2A37-6C54-46FF-A5B8-E4F4B8E38B17}" destId="{0901C3C1-A911-4329-B077-2711A7CA9931}" srcOrd="0" destOrd="0" presId="urn:microsoft.com/office/officeart/2005/8/layout/vList3"/>
    <dgm:cxn modelId="{41109EC8-7CDA-4869-80E2-4B1C063B6178}" type="presParOf" srcId="{5FAA2A37-6C54-46FF-A5B8-E4F4B8E38B17}" destId="{B546721E-0A0E-4BFC-803C-0E15DB514FA8}"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E0276B9-DC06-4CCD-AD42-1D0B6348C973}"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tr-TR"/>
        </a:p>
      </dgm:t>
    </dgm:pt>
    <dgm:pt modelId="{92C2764A-4093-4BFF-A74B-2815F7484054}">
      <dgm:prSet/>
      <dgm:spPr/>
      <dgm:t>
        <a:bodyPr/>
        <a:lstStyle/>
        <a:p>
          <a:pPr>
            <a:lnSpc>
              <a:spcPct val="100000"/>
            </a:lnSpc>
          </a:pPr>
          <a:r>
            <a:rPr lang="en-US" b="1" dirty="0">
              <a:latin typeface="Times New Roman" panose="02020603050405020304" pitchFamily="18" charset="0"/>
              <a:cs typeface="Times New Roman" panose="02020603050405020304" pitchFamily="18" charset="0"/>
            </a:rPr>
            <a:t>Adhering to Atatürk's principles and reforms,</a:t>
          </a:r>
          <a:endParaRPr lang="tr-TR" b="1" dirty="0">
            <a:latin typeface="Times New Roman" panose="02020603050405020304" pitchFamily="18" charset="0"/>
            <a:cs typeface="Times New Roman" panose="02020603050405020304" pitchFamily="18" charset="0"/>
          </a:endParaRPr>
        </a:p>
      </dgm:t>
    </dgm:pt>
    <dgm:pt modelId="{B8B94B04-D4C8-4107-B9B2-391F7D0B1013}" type="parTrans" cxnId="{0165A893-A5DD-47B9-B746-8E041CD70261}">
      <dgm:prSet/>
      <dgm:spPr/>
      <dgm:t>
        <a:bodyPr/>
        <a:lstStyle/>
        <a:p>
          <a:endParaRPr lang="tr-TR"/>
        </a:p>
      </dgm:t>
    </dgm:pt>
    <dgm:pt modelId="{F0588B47-62D2-472B-A291-3F44565F7DAE}" type="sibTrans" cxnId="{0165A893-A5DD-47B9-B746-8E041CD70261}">
      <dgm:prSet/>
      <dgm:spPr/>
      <dgm:t>
        <a:bodyPr/>
        <a:lstStyle/>
        <a:p>
          <a:endParaRPr lang="tr-TR"/>
        </a:p>
      </dgm:t>
    </dgm:pt>
    <dgm:pt modelId="{2BD80C58-0269-48EC-91EC-F6A6C41F31B6}">
      <dgm:prSet/>
      <dgm:spPr/>
      <dgm:t>
        <a:bodyPr/>
        <a:lstStyle/>
        <a:p>
          <a:pPr algn="just">
            <a:lnSpc>
              <a:spcPct val="100000"/>
            </a:lnSpc>
          </a:pPr>
          <a:r>
            <a:rPr lang="en-US" b="1" i="0" dirty="0">
              <a:solidFill>
                <a:schemeClr val="tx1"/>
              </a:solidFill>
              <a:effectLst/>
              <a:latin typeface="Times New Roman" panose="02020603050405020304" pitchFamily="18" charset="0"/>
              <a:cs typeface="Times New Roman" panose="02020603050405020304" pitchFamily="18" charset="0"/>
            </a:rPr>
            <a:t>Having knowledge and application skills in international standards, committed to human rights and ethical values</a:t>
          </a:r>
          <a:r>
            <a:rPr lang="tr-TR" b="1" i="0" dirty="0">
              <a:solidFill>
                <a:schemeClr val="tx1"/>
              </a:solidFill>
              <a:effectLst/>
              <a:latin typeface="Times New Roman" panose="02020603050405020304" pitchFamily="18" charset="0"/>
              <a:cs typeface="Times New Roman" panose="02020603050405020304" pitchFamily="18" charset="0"/>
            </a:rPr>
            <a:t>,</a:t>
          </a:r>
          <a:endParaRPr lang="tr-TR" b="1" dirty="0">
            <a:solidFill>
              <a:schemeClr val="tx1"/>
            </a:solidFill>
            <a:latin typeface="Times New Roman" panose="02020603050405020304" pitchFamily="18" charset="0"/>
            <a:cs typeface="Times New Roman" panose="02020603050405020304" pitchFamily="18" charset="0"/>
          </a:endParaRPr>
        </a:p>
      </dgm:t>
    </dgm:pt>
    <dgm:pt modelId="{A55C6B5D-EAE5-4D02-9934-3E30D8B8FF03}" type="parTrans" cxnId="{379B79D2-82FE-4763-822A-534B08275554}">
      <dgm:prSet/>
      <dgm:spPr/>
      <dgm:t>
        <a:bodyPr/>
        <a:lstStyle/>
        <a:p>
          <a:endParaRPr lang="tr-TR"/>
        </a:p>
      </dgm:t>
    </dgm:pt>
    <dgm:pt modelId="{32B01562-A285-4D7E-8F07-17304C57FFCE}" type="sibTrans" cxnId="{379B79D2-82FE-4763-822A-534B08275554}">
      <dgm:prSet/>
      <dgm:spPr/>
      <dgm:t>
        <a:bodyPr/>
        <a:lstStyle/>
        <a:p>
          <a:endParaRPr lang="tr-TR"/>
        </a:p>
      </dgm:t>
    </dgm:pt>
    <dgm:pt modelId="{4D578722-8CEC-4071-8364-E9A4DB69A036}">
      <dgm:prSet/>
      <dgm:spPr/>
      <dgm:t>
        <a:bodyPr/>
        <a:lstStyle/>
        <a:p>
          <a:pPr algn="just">
            <a:lnSpc>
              <a:spcPct val="100000"/>
            </a:lnSpc>
          </a:pPr>
          <a:r>
            <a:rPr lang="en-US" b="1" i="0" dirty="0">
              <a:effectLst/>
              <a:latin typeface="Times New Roman" panose="02020603050405020304" pitchFamily="18" charset="0"/>
              <a:cs typeface="Times New Roman" panose="02020603050405020304" pitchFamily="18" charset="0"/>
            </a:rPr>
            <a:t>Consciously working, contemporary, adopting the principle of lifelong learning, following innovations and literature in the field, high communication and empathy skills,</a:t>
          </a:r>
          <a:endParaRPr lang="tr-TR" b="1" dirty="0">
            <a:latin typeface="Times New Roman" panose="02020603050405020304" pitchFamily="18" charset="0"/>
            <a:cs typeface="Times New Roman" panose="02020603050405020304" pitchFamily="18" charset="0"/>
          </a:endParaRPr>
        </a:p>
      </dgm:t>
    </dgm:pt>
    <dgm:pt modelId="{61266F23-7AD8-441A-AFB9-3B0638FACE2F}" type="parTrans" cxnId="{775CB63F-2EFC-40A8-9588-A0911C273D01}">
      <dgm:prSet/>
      <dgm:spPr/>
      <dgm:t>
        <a:bodyPr/>
        <a:lstStyle/>
        <a:p>
          <a:endParaRPr lang="tr-TR"/>
        </a:p>
      </dgm:t>
    </dgm:pt>
    <dgm:pt modelId="{C36D175A-93C9-4ADB-8EB0-D1BCD95A5B33}" type="sibTrans" cxnId="{775CB63F-2EFC-40A8-9588-A0911C273D01}">
      <dgm:prSet/>
      <dgm:spPr/>
      <dgm:t>
        <a:bodyPr/>
        <a:lstStyle/>
        <a:p>
          <a:endParaRPr lang="tr-TR"/>
        </a:p>
      </dgm:t>
    </dgm:pt>
    <dgm:pt modelId="{B145ABB8-EBAF-4BC9-986D-C11921DFCD31}">
      <dgm:prSet custT="1"/>
      <dgm:spPr/>
      <dgm:t>
        <a:bodyPr/>
        <a:lstStyle/>
        <a:p>
          <a:pPr algn="just">
            <a:lnSpc>
              <a:spcPct val="100000"/>
            </a:lnSpc>
          </a:pPr>
          <a:r>
            <a:rPr lang="en-US" sz="1600" b="1" i="0" dirty="0">
              <a:solidFill>
                <a:schemeClr val="tx1"/>
              </a:solidFill>
              <a:effectLst/>
              <a:latin typeface="Times New Roman" panose="02020603050405020304" pitchFamily="18" charset="0"/>
              <a:cs typeface="Times New Roman" panose="02020603050405020304" pitchFamily="18" charset="0"/>
            </a:rPr>
            <a:t>To train physiotherapists who will keep the memory of İzzet Baysal alive and do justice to his contribution to education and health.</a:t>
          </a:r>
          <a:endParaRPr lang="tr-TR" sz="1600" b="1" dirty="0">
            <a:solidFill>
              <a:schemeClr val="tx1"/>
            </a:solidFill>
            <a:latin typeface="Times New Roman" panose="02020603050405020304" pitchFamily="18" charset="0"/>
            <a:cs typeface="Times New Roman" panose="02020603050405020304" pitchFamily="18" charset="0"/>
          </a:endParaRPr>
        </a:p>
      </dgm:t>
    </dgm:pt>
    <dgm:pt modelId="{5970D280-9B09-422F-AD00-3BD14BA6CB21}" type="parTrans" cxnId="{9037732E-F5E5-4BB4-B720-AC35F4892FC9}">
      <dgm:prSet/>
      <dgm:spPr/>
      <dgm:t>
        <a:bodyPr/>
        <a:lstStyle/>
        <a:p>
          <a:endParaRPr lang="tr-TR"/>
        </a:p>
      </dgm:t>
    </dgm:pt>
    <dgm:pt modelId="{62C025F0-D05D-46A7-99C7-A57EFECE4B14}" type="sibTrans" cxnId="{9037732E-F5E5-4BB4-B720-AC35F4892FC9}">
      <dgm:prSet/>
      <dgm:spPr/>
      <dgm:t>
        <a:bodyPr/>
        <a:lstStyle/>
        <a:p>
          <a:endParaRPr lang="tr-TR"/>
        </a:p>
      </dgm:t>
    </dgm:pt>
    <dgm:pt modelId="{9ADA5CE5-D25C-413F-A0D7-B1B0CF47F3F0}" type="pres">
      <dgm:prSet presAssocID="{EE0276B9-DC06-4CCD-AD42-1D0B6348C973}" presName="root" presStyleCnt="0">
        <dgm:presLayoutVars>
          <dgm:dir/>
          <dgm:resizeHandles val="exact"/>
        </dgm:presLayoutVars>
      </dgm:prSet>
      <dgm:spPr/>
    </dgm:pt>
    <dgm:pt modelId="{D61B4D9F-8E2C-44DA-9AC8-08E2D7B88D8A}" type="pres">
      <dgm:prSet presAssocID="{92C2764A-4093-4BFF-A74B-2815F7484054}" presName="compNode" presStyleCnt="0"/>
      <dgm:spPr/>
    </dgm:pt>
    <dgm:pt modelId="{5251F1D0-DD08-4CD3-A10E-E26626E9F8F4}" type="pres">
      <dgm:prSet presAssocID="{92C2764A-4093-4BFF-A74B-2815F7484054}" presName="bgRect" presStyleLbl="bgShp" presStyleIdx="0" presStyleCnt="4"/>
      <dgm:spPr/>
    </dgm:pt>
    <dgm:pt modelId="{F62420AF-3BF3-4CBE-BEE9-DA4E8664184C}" type="pres">
      <dgm:prSet presAssocID="{92C2764A-4093-4BFF-A74B-2815F7484054}" presName="iconRect" presStyleLbl="node1" presStyleIdx="0" presStyleCnt="4"/>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Venn Diagram"/>
        </a:ext>
      </dgm:extLst>
    </dgm:pt>
    <dgm:pt modelId="{59F9F760-5C25-4421-8D2C-584279EA9381}" type="pres">
      <dgm:prSet presAssocID="{92C2764A-4093-4BFF-A74B-2815F7484054}" presName="spaceRect" presStyleCnt="0"/>
      <dgm:spPr/>
    </dgm:pt>
    <dgm:pt modelId="{0FDD28C0-8F17-4390-9127-C4C1BC4B11CB}" type="pres">
      <dgm:prSet presAssocID="{92C2764A-4093-4BFF-A74B-2815F7484054}" presName="parTx" presStyleLbl="revTx" presStyleIdx="0" presStyleCnt="4">
        <dgm:presLayoutVars>
          <dgm:chMax val="0"/>
          <dgm:chPref val="0"/>
        </dgm:presLayoutVars>
      </dgm:prSet>
      <dgm:spPr/>
    </dgm:pt>
    <dgm:pt modelId="{2CE56250-9DBF-40C9-92D9-FD020097A971}" type="pres">
      <dgm:prSet presAssocID="{F0588B47-62D2-472B-A291-3F44565F7DAE}" presName="sibTrans" presStyleCnt="0"/>
      <dgm:spPr/>
    </dgm:pt>
    <dgm:pt modelId="{7BEA8E00-C8AD-4089-B01F-E5F328BC345B}" type="pres">
      <dgm:prSet presAssocID="{2BD80C58-0269-48EC-91EC-F6A6C41F31B6}" presName="compNode" presStyleCnt="0"/>
      <dgm:spPr/>
    </dgm:pt>
    <dgm:pt modelId="{62E4AA02-78AD-46DB-B3D5-B132A69BAEC1}" type="pres">
      <dgm:prSet presAssocID="{2BD80C58-0269-48EC-91EC-F6A6C41F31B6}" presName="bgRect" presStyleLbl="bgShp" presStyleIdx="1" presStyleCnt="4"/>
      <dgm:spPr/>
    </dgm:pt>
    <dgm:pt modelId="{C12C5AF5-683B-42D9-A459-6817BA99A1E2}" type="pres">
      <dgm:prSet presAssocID="{2BD80C58-0269-48EC-91EC-F6A6C41F31B6}" presName="iconRect" presStyleLbl="node1" presStyleIdx="1" presStyleCnt="4" custLinFactNeighborX="-5856" custLinFactNeighborY="7080"/>
      <dgm:spPr>
        <a:ln>
          <a:noFill/>
        </a:ln>
      </dgm:spPr>
    </dgm:pt>
    <dgm:pt modelId="{5D68E185-9752-4F9D-A1A8-169C62B5CB72}" type="pres">
      <dgm:prSet presAssocID="{2BD80C58-0269-48EC-91EC-F6A6C41F31B6}" presName="spaceRect" presStyleCnt="0"/>
      <dgm:spPr/>
    </dgm:pt>
    <dgm:pt modelId="{031A844A-5D0C-44C3-B94F-D2F7940E61EC}" type="pres">
      <dgm:prSet presAssocID="{2BD80C58-0269-48EC-91EC-F6A6C41F31B6}" presName="parTx" presStyleLbl="revTx" presStyleIdx="1" presStyleCnt="4">
        <dgm:presLayoutVars>
          <dgm:chMax val="0"/>
          <dgm:chPref val="0"/>
        </dgm:presLayoutVars>
      </dgm:prSet>
      <dgm:spPr/>
    </dgm:pt>
    <dgm:pt modelId="{28AE279A-FDBD-4894-8CF6-82218ADC491E}" type="pres">
      <dgm:prSet presAssocID="{32B01562-A285-4D7E-8F07-17304C57FFCE}" presName="sibTrans" presStyleCnt="0"/>
      <dgm:spPr/>
    </dgm:pt>
    <dgm:pt modelId="{C7A143C4-AE4B-40AA-B5F6-A5619ED6BD7E}" type="pres">
      <dgm:prSet presAssocID="{4D578722-8CEC-4071-8364-E9A4DB69A036}" presName="compNode" presStyleCnt="0"/>
      <dgm:spPr/>
    </dgm:pt>
    <dgm:pt modelId="{1D3AFDC1-58DD-4163-BCA7-C65785D720CD}" type="pres">
      <dgm:prSet presAssocID="{4D578722-8CEC-4071-8364-E9A4DB69A036}" presName="bgRect" presStyleLbl="bgShp" presStyleIdx="2" presStyleCnt="4"/>
      <dgm:spPr/>
    </dgm:pt>
    <dgm:pt modelId="{688DBD2F-989E-4232-A9D9-527825F560F9}" type="pres">
      <dgm:prSet presAssocID="{4D578722-8CEC-4071-8364-E9A4DB69A036}" presName="iconRect" presStyleLbl="node1" presStyleIdx="2" presStyleCnt="4"/>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Questions"/>
        </a:ext>
      </dgm:extLst>
    </dgm:pt>
    <dgm:pt modelId="{84D93E2A-DC13-4008-BAFF-91E5A16C900C}" type="pres">
      <dgm:prSet presAssocID="{4D578722-8CEC-4071-8364-E9A4DB69A036}" presName="spaceRect" presStyleCnt="0"/>
      <dgm:spPr/>
    </dgm:pt>
    <dgm:pt modelId="{F4CE4198-F83F-4513-A7A4-DC8B727DF3FD}" type="pres">
      <dgm:prSet presAssocID="{4D578722-8CEC-4071-8364-E9A4DB69A036}" presName="parTx" presStyleLbl="revTx" presStyleIdx="2" presStyleCnt="4">
        <dgm:presLayoutVars>
          <dgm:chMax val="0"/>
          <dgm:chPref val="0"/>
        </dgm:presLayoutVars>
      </dgm:prSet>
      <dgm:spPr/>
    </dgm:pt>
    <dgm:pt modelId="{7C2178E6-8D8D-48CE-9CFB-93B3E3107107}" type="pres">
      <dgm:prSet presAssocID="{C36D175A-93C9-4ADB-8EB0-D1BCD95A5B33}" presName="sibTrans" presStyleCnt="0"/>
      <dgm:spPr/>
    </dgm:pt>
    <dgm:pt modelId="{7C58D810-9635-49FE-B2A1-035C55687C8D}" type="pres">
      <dgm:prSet presAssocID="{B145ABB8-EBAF-4BC9-986D-C11921DFCD31}" presName="compNode" presStyleCnt="0"/>
      <dgm:spPr/>
    </dgm:pt>
    <dgm:pt modelId="{E8F89B0D-286A-4402-8FB6-39CADE69F7F3}" type="pres">
      <dgm:prSet presAssocID="{B145ABB8-EBAF-4BC9-986D-C11921DFCD31}" presName="bgRect" presStyleLbl="bgShp" presStyleIdx="3" presStyleCnt="4"/>
      <dgm:spPr/>
    </dgm:pt>
    <dgm:pt modelId="{B4A0021E-0343-4C97-ADC7-09A000D73CBE}" type="pres">
      <dgm:prSet presAssocID="{B145ABB8-EBAF-4BC9-986D-C11921DFCD31}" presName="iconRect" presStyleLbl="node1" presStyleIdx="3" presStyleCnt="4"/>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keleton"/>
        </a:ext>
      </dgm:extLst>
    </dgm:pt>
    <dgm:pt modelId="{59E6021B-E66E-4537-86A6-CED4897F4DD9}" type="pres">
      <dgm:prSet presAssocID="{B145ABB8-EBAF-4BC9-986D-C11921DFCD31}" presName="spaceRect" presStyleCnt="0"/>
      <dgm:spPr/>
    </dgm:pt>
    <dgm:pt modelId="{7B55CE00-DDD3-480B-9998-FF7D2C3642AE}" type="pres">
      <dgm:prSet presAssocID="{B145ABB8-EBAF-4BC9-986D-C11921DFCD31}" presName="parTx" presStyleLbl="revTx" presStyleIdx="3" presStyleCnt="4">
        <dgm:presLayoutVars>
          <dgm:chMax val="0"/>
          <dgm:chPref val="0"/>
        </dgm:presLayoutVars>
      </dgm:prSet>
      <dgm:spPr/>
    </dgm:pt>
  </dgm:ptLst>
  <dgm:cxnLst>
    <dgm:cxn modelId="{9037732E-F5E5-4BB4-B720-AC35F4892FC9}" srcId="{EE0276B9-DC06-4CCD-AD42-1D0B6348C973}" destId="{B145ABB8-EBAF-4BC9-986D-C11921DFCD31}" srcOrd="3" destOrd="0" parTransId="{5970D280-9B09-422F-AD00-3BD14BA6CB21}" sibTransId="{62C025F0-D05D-46A7-99C7-A57EFECE4B14}"/>
    <dgm:cxn modelId="{775CB63F-2EFC-40A8-9588-A0911C273D01}" srcId="{EE0276B9-DC06-4CCD-AD42-1D0B6348C973}" destId="{4D578722-8CEC-4071-8364-E9A4DB69A036}" srcOrd="2" destOrd="0" parTransId="{61266F23-7AD8-441A-AFB9-3B0638FACE2F}" sibTransId="{C36D175A-93C9-4ADB-8EB0-D1BCD95A5B33}"/>
    <dgm:cxn modelId="{AE050D61-557E-4F3A-A3C0-50EA7F59EA0E}" type="presOf" srcId="{2BD80C58-0269-48EC-91EC-F6A6C41F31B6}" destId="{031A844A-5D0C-44C3-B94F-D2F7940E61EC}" srcOrd="0" destOrd="0" presId="urn:microsoft.com/office/officeart/2018/2/layout/IconVerticalSolidList"/>
    <dgm:cxn modelId="{92EF6159-E040-43AD-9BC8-B5253999B039}" type="presOf" srcId="{92C2764A-4093-4BFF-A74B-2815F7484054}" destId="{0FDD28C0-8F17-4390-9127-C4C1BC4B11CB}" srcOrd="0" destOrd="0" presId="urn:microsoft.com/office/officeart/2018/2/layout/IconVerticalSolidList"/>
    <dgm:cxn modelId="{0165A893-A5DD-47B9-B746-8E041CD70261}" srcId="{EE0276B9-DC06-4CCD-AD42-1D0B6348C973}" destId="{92C2764A-4093-4BFF-A74B-2815F7484054}" srcOrd="0" destOrd="0" parTransId="{B8B94B04-D4C8-4107-B9B2-391F7D0B1013}" sibTransId="{F0588B47-62D2-472B-A291-3F44565F7DAE}"/>
    <dgm:cxn modelId="{3F69D2A6-7B43-40CF-8471-F44D0816B980}" type="presOf" srcId="{B145ABB8-EBAF-4BC9-986D-C11921DFCD31}" destId="{7B55CE00-DDD3-480B-9998-FF7D2C3642AE}" srcOrd="0" destOrd="0" presId="urn:microsoft.com/office/officeart/2018/2/layout/IconVerticalSolidList"/>
    <dgm:cxn modelId="{6E76C8C8-40FF-401E-9FFF-5C90A2F6DC66}" type="presOf" srcId="{4D578722-8CEC-4071-8364-E9A4DB69A036}" destId="{F4CE4198-F83F-4513-A7A4-DC8B727DF3FD}" srcOrd="0" destOrd="0" presId="urn:microsoft.com/office/officeart/2018/2/layout/IconVerticalSolidList"/>
    <dgm:cxn modelId="{379B79D2-82FE-4763-822A-534B08275554}" srcId="{EE0276B9-DC06-4CCD-AD42-1D0B6348C973}" destId="{2BD80C58-0269-48EC-91EC-F6A6C41F31B6}" srcOrd="1" destOrd="0" parTransId="{A55C6B5D-EAE5-4D02-9934-3E30D8B8FF03}" sibTransId="{32B01562-A285-4D7E-8F07-17304C57FFCE}"/>
    <dgm:cxn modelId="{D66EF1E5-A604-408D-97A9-96E97746607B}" type="presOf" srcId="{EE0276B9-DC06-4CCD-AD42-1D0B6348C973}" destId="{9ADA5CE5-D25C-413F-A0D7-B1B0CF47F3F0}" srcOrd="0" destOrd="0" presId="urn:microsoft.com/office/officeart/2018/2/layout/IconVerticalSolidList"/>
    <dgm:cxn modelId="{349B9CE2-39FF-4168-9C0A-E426E67A2E90}" type="presParOf" srcId="{9ADA5CE5-D25C-413F-A0D7-B1B0CF47F3F0}" destId="{D61B4D9F-8E2C-44DA-9AC8-08E2D7B88D8A}" srcOrd="0" destOrd="0" presId="urn:microsoft.com/office/officeart/2018/2/layout/IconVerticalSolidList"/>
    <dgm:cxn modelId="{DDB28E4C-024A-478C-8747-3F36F43DCFA2}" type="presParOf" srcId="{D61B4D9F-8E2C-44DA-9AC8-08E2D7B88D8A}" destId="{5251F1D0-DD08-4CD3-A10E-E26626E9F8F4}" srcOrd="0" destOrd="0" presId="urn:microsoft.com/office/officeart/2018/2/layout/IconVerticalSolidList"/>
    <dgm:cxn modelId="{0C02900B-BB89-4030-8781-93424DAAA369}" type="presParOf" srcId="{D61B4D9F-8E2C-44DA-9AC8-08E2D7B88D8A}" destId="{F62420AF-3BF3-4CBE-BEE9-DA4E8664184C}" srcOrd="1" destOrd="0" presId="urn:microsoft.com/office/officeart/2018/2/layout/IconVerticalSolidList"/>
    <dgm:cxn modelId="{AA4D12FD-1173-42FF-B950-0165F5240D34}" type="presParOf" srcId="{D61B4D9F-8E2C-44DA-9AC8-08E2D7B88D8A}" destId="{59F9F760-5C25-4421-8D2C-584279EA9381}" srcOrd="2" destOrd="0" presId="urn:microsoft.com/office/officeart/2018/2/layout/IconVerticalSolidList"/>
    <dgm:cxn modelId="{B3BA0B63-FB22-491C-812D-A8FEB061770B}" type="presParOf" srcId="{D61B4D9F-8E2C-44DA-9AC8-08E2D7B88D8A}" destId="{0FDD28C0-8F17-4390-9127-C4C1BC4B11CB}" srcOrd="3" destOrd="0" presId="urn:microsoft.com/office/officeart/2018/2/layout/IconVerticalSolidList"/>
    <dgm:cxn modelId="{35A1361B-8B65-4231-BEF2-402B58FACC1C}" type="presParOf" srcId="{9ADA5CE5-D25C-413F-A0D7-B1B0CF47F3F0}" destId="{2CE56250-9DBF-40C9-92D9-FD020097A971}" srcOrd="1" destOrd="0" presId="urn:microsoft.com/office/officeart/2018/2/layout/IconVerticalSolidList"/>
    <dgm:cxn modelId="{8890B6FB-D30F-456D-904E-17954DCDC2BD}" type="presParOf" srcId="{9ADA5CE5-D25C-413F-A0D7-B1B0CF47F3F0}" destId="{7BEA8E00-C8AD-4089-B01F-E5F328BC345B}" srcOrd="2" destOrd="0" presId="urn:microsoft.com/office/officeart/2018/2/layout/IconVerticalSolidList"/>
    <dgm:cxn modelId="{A57E78BA-C32F-4296-AD45-1942F399E4D7}" type="presParOf" srcId="{7BEA8E00-C8AD-4089-B01F-E5F328BC345B}" destId="{62E4AA02-78AD-46DB-B3D5-B132A69BAEC1}" srcOrd="0" destOrd="0" presId="urn:microsoft.com/office/officeart/2018/2/layout/IconVerticalSolidList"/>
    <dgm:cxn modelId="{1C23FEBE-E9C4-45B6-B984-EC3414CFA904}" type="presParOf" srcId="{7BEA8E00-C8AD-4089-B01F-E5F328BC345B}" destId="{C12C5AF5-683B-42D9-A459-6817BA99A1E2}" srcOrd="1" destOrd="0" presId="urn:microsoft.com/office/officeart/2018/2/layout/IconVerticalSolidList"/>
    <dgm:cxn modelId="{3CF98D01-AC32-4394-9CB4-E9F479B06334}" type="presParOf" srcId="{7BEA8E00-C8AD-4089-B01F-E5F328BC345B}" destId="{5D68E185-9752-4F9D-A1A8-169C62B5CB72}" srcOrd="2" destOrd="0" presId="urn:microsoft.com/office/officeart/2018/2/layout/IconVerticalSolidList"/>
    <dgm:cxn modelId="{DFEAE92E-8232-4746-9BC2-10337F699F1A}" type="presParOf" srcId="{7BEA8E00-C8AD-4089-B01F-E5F328BC345B}" destId="{031A844A-5D0C-44C3-B94F-D2F7940E61EC}" srcOrd="3" destOrd="0" presId="urn:microsoft.com/office/officeart/2018/2/layout/IconVerticalSolidList"/>
    <dgm:cxn modelId="{2FA923D6-8657-493B-A30C-5017EAAA2BF3}" type="presParOf" srcId="{9ADA5CE5-D25C-413F-A0D7-B1B0CF47F3F0}" destId="{28AE279A-FDBD-4894-8CF6-82218ADC491E}" srcOrd="3" destOrd="0" presId="urn:microsoft.com/office/officeart/2018/2/layout/IconVerticalSolidList"/>
    <dgm:cxn modelId="{26FB6611-2980-4DFD-B713-5196A12871E2}" type="presParOf" srcId="{9ADA5CE5-D25C-413F-A0D7-B1B0CF47F3F0}" destId="{C7A143C4-AE4B-40AA-B5F6-A5619ED6BD7E}" srcOrd="4" destOrd="0" presId="urn:microsoft.com/office/officeart/2018/2/layout/IconVerticalSolidList"/>
    <dgm:cxn modelId="{83FC89E7-C2DE-4043-94A5-97546EC2D6F9}" type="presParOf" srcId="{C7A143C4-AE4B-40AA-B5F6-A5619ED6BD7E}" destId="{1D3AFDC1-58DD-4163-BCA7-C65785D720CD}" srcOrd="0" destOrd="0" presId="urn:microsoft.com/office/officeart/2018/2/layout/IconVerticalSolidList"/>
    <dgm:cxn modelId="{44B7AD43-3FC3-4835-826A-23E9DF321899}" type="presParOf" srcId="{C7A143C4-AE4B-40AA-B5F6-A5619ED6BD7E}" destId="{688DBD2F-989E-4232-A9D9-527825F560F9}" srcOrd="1" destOrd="0" presId="urn:microsoft.com/office/officeart/2018/2/layout/IconVerticalSolidList"/>
    <dgm:cxn modelId="{E3C87B55-5F17-4681-8218-991BB63AAECD}" type="presParOf" srcId="{C7A143C4-AE4B-40AA-B5F6-A5619ED6BD7E}" destId="{84D93E2A-DC13-4008-BAFF-91E5A16C900C}" srcOrd="2" destOrd="0" presId="urn:microsoft.com/office/officeart/2018/2/layout/IconVerticalSolidList"/>
    <dgm:cxn modelId="{F5091C68-64EA-4CB3-BE0E-728BE531FFE9}" type="presParOf" srcId="{C7A143C4-AE4B-40AA-B5F6-A5619ED6BD7E}" destId="{F4CE4198-F83F-4513-A7A4-DC8B727DF3FD}" srcOrd="3" destOrd="0" presId="urn:microsoft.com/office/officeart/2018/2/layout/IconVerticalSolidList"/>
    <dgm:cxn modelId="{87C813A6-485C-42B1-AE7E-477CFD8CE7C3}" type="presParOf" srcId="{9ADA5CE5-D25C-413F-A0D7-B1B0CF47F3F0}" destId="{7C2178E6-8D8D-48CE-9CFB-93B3E3107107}" srcOrd="5" destOrd="0" presId="urn:microsoft.com/office/officeart/2018/2/layout/IconVerticalSolidList"/>
    <dgm:cxn modelId="{E3D62FC1-74E2-4A59-986D-24ED042F0070}" type="presParOf" srcId="{9ADA5CE5-D25C-413F-A0D7-B1B0CF47F3F0}" destId="{7C58D810-9635-49FE-B2A1-035C55687C8D}" srcOrd="6" destOrd="0" presId="urn:microsoft.com/office/officeart/2018/2/layout/IconVerticalSolidList"/>
    <dgm:cxn modelId="{35D06613-381C-4A24-AFE4-BDB3B937C565}" type="presParOf" srcId="{7C58D810-9635-49FE-B2A1-035C55687C8D}" destId="{E8F89B0D-286A-4402-8FB6-39CADE69F7F3}" srcOrd="0" destOrd="0" presId="urn:microsoft.com/office/officeart/2018/2/layout/IconVerticalSolidList"/>
    <dgm:cxn modelId="{DCCCCFA2-E6F5-4E0B-B16D-155EFAD7F727}" type="presParOf" srcId="{7C58D810-9635-49FE-B2A1-035C55687C8D}" destId="{B4A0021E-0343-4C97-ADC7-09A000D73CBE}" srcOrd="1" destOrd="0" presId="urn:microsoft.com/office/officeart/2018/2/layout/IconVerticalSolidList"/>
    <dgm:cxn modelId="{57B400B2-F7C6-4EEF-ADB5-265D8C25A741}" type="presParOf" srcId="{7C58D810-9635-49FE-B2A1-035C55687C8D}" destId="{59E6021B-E66E-4537-86A6-CED4897F4DD9}" srcOrd="2" destOrd="0" presId="urn:microsoft.com/office/officeart/2018/2/layout/IconVerticalSolidList"/>
    <dgm:cxn modelId="{7F08382A-9562-4BBA-9FE1-905CCC0E1BFB}" type="presParOf" srcId="{7C58D810-9635-49FE-B2A1-035C55687C8D}" destId="{7B55CE00-DDD3-480B-9998-FF7D2C3642A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9B8AAB6-2F08-4546-B05F-315EF3A21BEE}"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1801C574-526C-4F0D-856D-CE1872BEDCBF}">
      <dgm:prSet/>
      <dgm:spPr/>
      <dgm:t>
        <a:bodyPr/>
        <a:lstStyle/>
        <a:p>
          <a:r>
            <a:rPr lang="en-US" b="0" i="0" dirty="0">
              <a:latin typeface="Times New Roman" panose="02020603050405020304" pitchFamily="18" charset="0"/>
              <a:cs typeface="Times New Roman" panose="02020603050405020304" pitchFamily="18" charset="0"/>
            </a:rPr>
            <a:t>Take time to think, thought is the source of power.</a:t>
          </a:r>
          <a:endParaRPr lang="en-US" dirty="0">
            <a:latin typeface="Times New Roman" panose="02020603050405020304" pitchFamily="18" charset="0"/>
            <a:cs typeface="Times New Roman" panose="02020603050405020304" pitchFamily="18" charset="0"/>
          </a:endParaRPr>
        </a:p>
      </dgm:t>
    </dgm:pt>
    <dgm:pt modelId="{109BED72-69DC-481B-86A4-AFA67C22D6AB}" type="parTrans" cxnId="{DE772191-F0A5-45E0-BE13-1898DD17A07E}">
      <dgm:prSet/>
      <dgm:spPr/>
      <dgm:t>
        <a:bodyPr/>
        <a:lstStyle/>
        <a:p>
          <a:endParaRPr lang="en-US"/>
        </a:p>
      </dgm:t>
    </dgm:pt>
    <dgm:pt modelId="{8E4242C9-978B-4579-89D3-290A9BF28CD7}" type="sibTrans" cxnId="{DE772191-F0A5-45E0-BE13-1898DD17A07E}">
      <dgm:prSet/>
      <dgm:spPr/>
      <dgm:t>
        <a:bodyPr/>
        <a:lstStyle/>
        <a:p>
          <a:endParaRPr lang="en-US"/>
        </a:p>
      </dgm:t>
    </dgm:pt>
    <dgm:pt modelId="{9680A734-4293-4D06-918F-2D47778D4AF3}">
      <dgm:prSet/>
      <dgm:spPr/>
      <dgm:t>
        <a:bodyPr/>
        <a:lstStyle/>
        <a:p>
          <a:r>
            <a:rPr lang="en-US" b="0" i="0" dirty="0">
              <a:latin typeface="Times New Roman" panose="02020603050405020304" pitchFamily="18" charset="0"/>
              <a:cs typeface="Times New Roman" panose="02020603050405020304" pitchFamily="18" charset="0"/>
            </a:rPr>
            <a:t>Take time to have fun, fun is the secret of youth.</a:t>
          </a:r>
          <a:endParaRPr lang="en-US" dirty="0">
            <a:latin typeface="Times New Roman" panose="02020603050405020304" pitchFamily="18" charset="0"/>
            <a:cs typeface="Times New Roman" panose="02020603050405020304" pitchFamily="18" charset="0"/>
          </a:endParaRPr>
        </a:p>
      </dgm:t>
    </dgm:pt>
    <dgm:pt modelId="{6AF14AF9-BFA0-4669-8E3F-8EABE1333CEE}" type="parTrans" cxnId="{E9723245-A6D7-46AF-AB23-FDDB7685349A}">
      <dgm:prSet/>
      <dgm:spPr/>
      <dgm:t>
        <a:bodyPr/>
        <a:lstStyle/>
        <a:p>
          <a:endParaRPr lang="en-US"/>
        </a:p>
      </dgm:t>
    </dgm:pt>
    <dgm:pt modelId="{0417B19E-577C-4BAF-BDD4-E786F27C1753}" type="sibTrans" cxnId="{E9723245-A6D7-46AF-AB23-FDDB7685349A}">
      <dgm:prSet/>
      <dgm:spPr/>
      <dgm:t>
        <a:bodyPr/>
        <a:lstStyle/>
        <a:p>
          <a:endParaRPr lang="en-US"/>
        </a:p>
      </dgm:t>
    </dgm:pt>
    <dgm:pt modelId="{3AD24545-B969-4175-9E9F-1D55580C57E3}">
      <dgm:prSet/>
      <dgm:spPr/>
      <dgm:t>
        <a:bodyPr/>
        <a:lstStyle/>
        <a:p>
          <a:r>
            <a:rPr lang="en-US" b="0" i="0" dirty="0">
              <a:latin typeface="Times New Roman" panose="02020603050405020304" pitchFamily="18" charset="0"/>
              <a:cs typeface="Times New Roman" panose="02020603050405020304" pitchFamily="18" charset="0"/>
            </a:rPr>
            <a:t>Take the time to read, reading is the fountain of knowledge.</a:t>
          </a:r>
          <a:endParaRPr lang="en-US" dirty="0">
            <a:latin typeface="Times New Roman" panose="02020603050405020304" pitchFamily="18" charset="0"/>
            <a:cs typeface="Times New Roman" panose="02020603050405020304" pitchFamily="18" charset="0"/>
          </a:endParaRPr>
        </a:p>
      </dgm:t>
    </dgm:pt>
    <dgm:pt modelId="{ED86215B-3A31-4B61-8046-573DB50BAEC0}" type="parTrans" cxnId="{6F747078-AE04-461F-BFC4-3AE1ACAFC9F4}">
      <dgm:prSet/>
      <dgm:spPr/>
      <dgm:t>
        <a:bodyPr/>
        <a:lstStyle/>
        <a:p>
          <a:endParaRPr lang="en-US"/>
        </a:p>
      </dgm:t>
    </dgm:pt>
    <dgm:pt modelId="{E6C481CA-EE54-4165-AC03-5C8002521891}" type="sibTrans" cxnId="{6F747078-AE04-461F-BFC4-3AE1ACAFC9F4}">
      <dgm:prSet/>
      <dgm:spPr/>
      <dgm:t>
        <a:bodyPr/>
        <a:lstStyle/>
        <a:p>
          <a:endParaRPr lang="en-US"/>
        </a:p>
      </dgm:t>
    </dgm:pt>
    <dgm:pt modelId="{164415DB-5016-4913-97CC-6401B1C646B3}">
      <dgm:prSet/>
      <dgm:spPr/>
      <dgm:t>
        <a:bodyPr/>
        <a:lstStyle/>
        <a:p>
          <a:r>
            <a:rPr lang="en-US" b="0" i="0" dirty="0">
              <a:latin typeface="Times New Roman" panose="02020603050405020304" pitchFamily="18" charset="0"/>
              <a:cs typeface="Times New Roman" panose="02020603050405020304" pitchFamily="18" charset="0"/>
            </a:rPr>
            <a:t>Take time to pray, prayer is the support of perseverance in difficult moments.</a:t>
          </a:r>
          <a:endParaRPr lang="en-US" dirty="0">
            <a:latin typeface="Times New Roman" panose="02020603050405020304" pitchFamily="18" charset="0"/>
            <a:cs typeface="Times New Roman" panose="02020603050405020304" pitchFamily="18" charset="0"/>
          </a:endParaRPr>
        </a:p>
      </dgm:t>
    </dgm:pt>
    <dgm:pt modelId="{22DC036B-1AF2-4442-98C3-62BE01A23CEB}" type="parTrans" cxnId="{0AB2117D-DBA2-4569-8E52-7CBE53D68339}">
      <dgm:prSet/>
      <dgm:spPr/>
      <dgm:t>
        <a:bodyPr/>
        <a:lstStyle/>
        <a:p>
          <a:endParaRPr lang="en-US"/>
        </a:p>
      </dgm:t>
    </dgm:pt>
    <dgm:pt modelId="{655608D1-1651-41DA-B7AE-E3123F4A094D}" type="sibTrans" cxnId="{0AB2117D-DBA2-4569-8E52-7CBE53D68339}">
      <dgm:prSet/>
      <dgm:spPr/>
      <dgm:t>
        <a:bodyPr/>
        <a:lstStyle/>
        <a:p>
          <a:endParaRPr lang="en-US"/>
        </a:p>
      </dgm:t>
    </dgm:pt>
    <dgm:pt modelId="{E983C63D-6DD4-4E00-9635-F1073893A482}">
      <dgm:prSet/>
      <dgm:spPr/>
      <dgm:t>
        <a:bodyPr/>
        <a:lstStyle/>
        <a:p>
          <a:r>
            <a:rPr lang="en-US" b="0" i="0" dirty="0">
              <a:latin typeface="Times New Roman" panose="02020603050405020304" pitchFamily="18" charset="0"/>
              <a:cs typeface="Times New Roman" panose="02020603050405020304" pitchFamily="18" charset="0"/>
            </a:rPr>
            <a:t>Take the time to love, loving is what makes life sweet.</a:t>
          </a:r>
          <a:endParaRPr lang="en-US" dirty="0">
            <a:latin typeface="Times New Roman" panose="02020603050405020304" pitchFamily="18" charset="0"/>
            <a:cs typeface="Times New Roman" panose="02020603050405020304" pitchFamily="18" charset="0"/>
          </a:endParaRPr>
        </a:p>
      </dgm:t>
    </dgm:pt>
    <dgm:pt modelId="{7CF2FBAE-199B-4A64-8AAC-411215D5D766}" type="parTrans" cxnId="{1BE11B36-6CE8-4663-981E-DDF9D211C782}">
      <dgm:prSet/>
      <dgm:spPr/>
      <dgm:t>
        <a:bodyPr/>
        <a:lstStyle/>
        <a:p>
          <a:endParaRPr lang="en-US"/>
        </a:p>
      </dgm:t>
    </dgm:pt>
    <dgm:pt modelId="{B674B7E7-605A-4B08-8C2A-3DB5C1B560EC}" type="sibTrans" cxnId="{1BE11B36-6CE8-4663-981E-DDF9D211C782}">
      <dgm:prSet/>
      <dgm:spPr/>
      <dgm:t>
        <a:bodyPr/>
        <a:lstStyle/>
        <a:p>
          <a:endParaRPr lang="en-US"/>
        </a:p>
      </dgm:t>
    </dgm:pt>
    <dgm:pt modelId="{5340EAC9-AD62-4AB4-9ADA-D37D3DAF435B}">
      <dgm:prSet/>
      <dgm:spPr/>
      <dgm:t>
        <a:bodyPr/>
        <a:lstStyle/>
        <a:p>
          <a:r>
            <a:rPr lang="en-US" b="0" i="0" dirty="0">
              <a:latin typeface="Times New Roman" panose="02020603050405020304" pitchFamily="18" charset="0"/>
              <a:cs typeface="Times New Roman" panose="02020603050405020304" pitchFamily="18" charset="0"/>
            </a:rPr>
            <a:t>Take your time with the agreement, the agreement gives a good taste of life.</a:t>
          </a:r>
          <a:endParaRPr lang="en-US" dirty="0">
            <a:latin typeface="Times New Roman" panose="02020603050405020304" pitchFamily="18" charset="0"/>
            <a:cs typeface="Times New Roman" panose="02020603050405020304" pitchFamily="18" charset="0"/>
          </a:endParaRPr>
        </a:p>
      </dgm:t>
    </dgm:pt>
    <dgm:pt modelId="{88D2E8DA-5556-4A4E-A094-0C6A596E31A1}" type="parTrans" cxnId="{41AACD51-2F14-4E8B-8A6B-E06D79319156}">
      <dgm:prSet/>
      <dgm:spPr/>
      <dgm:t>
        <a:bodyPr/>
        <a:lstStyle/>
        <a:p>
          <a:endParaRPr lang="en-US"/>
        </a:p>
      </dgm:t>
    </dgm:pt>
    <dgm:pt modelId="{5930927B-4C05-42F8-9F18-CE2E89243A25}" type="sibTrans" cxnId="{41AACD51-2F14-4E8B-8A6B-E06D79319156}">
      <dgm:prSet/>
      <dgm:spPr/>
      <dgm:t>
        <a:bodyPr/>
        <a:lstStyle/>
        <a:p>
          <a:endParaRPr lang="en-US"/>
        </a:p>
      </dgm:t>
    </dgm:pt>
    <dgm:pt modelId="{B6C8D4BA-9D4A-4FBF-B4F6-A35C9D54A62F}">
      <dgm:prSet/>
      <dgm:spPr/>
      <dgm:t>
        <a:bodyPr/>
        <a:lstStyle/>
        <a:p>
          <a:r>
            <a:rPr lang="en-US" b="0" i="0" dirty="0">
              <a:latin typeface="Times New Roman" panose="02020603050405020304" pitchFamily="18" charset="0"/>
              <a:cs typeface="Times New Roman" panose="02020603050405020304" pitchFamily="18" charset="0"/>
            </a:rPr>
            <a:t>Take time to laugh, laughter is the beauty of the soul</a:t>
          </a:r>
          <a:r>
            <a:rPr lang="tr-TR" b="0" i="0"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dgm:t>
    </dgm:pt>
    <dgm:pt modelId="{460206D7-E2E6-4C69-A2C3-323F12A2B3B5}" type="parTrans" cxnId="{241ACB1D-D749-4FA1-A025-6B7684F405DF}">
      <dgm:prSet/>
      <dgm:spPr/>
      <dgm:t>
        <a:bodyPr/>
        <a:lstStyle/>
        <a:p>
          <a:endParaRPr lang="en-US"/>
        </a:p>
      </dgm:t>
    </dgm:pt>
    <dgm:pt modelId="{B0FC2EB9-CA1F-4B71-9CE7-110BBBEE43DF}" type="sibTrans" cxnId="{241ACB1D-D749-4FA1-A025-6B7684F405DF}">
      <dgm:prSet/>
      <dgm:spPr/>
      <dgm:t>
        <a:bodyPr/>
        <a:lstStyle/>
        <a:p>
          <a:endParaRPr lang="en-US"/>
        </a:p>
      </dgm:t>
    </dgm:pt>
    <dgm:pt modelId="{2DD1D213-1D7F-453C-A058-9CCFDDAECBEB}">
      <dgm:prSet/>
      <dgm:spPr/>
      <dgm:t>
        <a:bodyPr/>
        <a:lstStyle/>
        <a:p>
          <a:r>
            <a:rPr lang="en-US" b="0" i="0" dirty="0">
              <a:latin typeface="Times New Roman" panose="02020603050405020304" pitchFamily="18" charset="0"/>
              <a:cs typeface="Times New Roman" panose="02020603050405020304" pitchFamily="18" charset="0"/>
            </a:rPr>
            <a:t>Take the time to give, giving is the light of the day.</a:t>
          </a:r>
          <a:endParaRPr lang="en-US" dirty="0">
            <a:latin typeface="Times New Roman" panose="02020603050405020304" pitchFamily="18" charset="0"/>
            <a:cs typeface="Times New Roman" panose="02020603050405020304" pitchFamily="18" charset="0"/>
          </a:endParaRPr>
        </a:p>
      </dgm:t>
    </dgm:pt>
    <dgm:pt modelId="{B3595B08-3BE7-4504-9653-42FCE4241DB9}" type="parTrans" cxnId="{FD1DDF04-7B9E-4163-93BA-D2115302B63D}">
      <dgm:prSet/>
      <dgm:spPr/>
      <dgm:t>
        <a:bodyPr/>
        <a:lstStyle/>
        <a:p>
          <a:endParaRPr lang="en-US"/>
        </a:p>
      </dgm:t>
    </dgm:pt>
    <dgm:pt modelId="{F0AF6A32-2776-4894-8F63-06F7376FB5E3}" type="sibTrans" cxnId="{FD1DDF04-7B9E-4163-93BA-D2115302B63D}">
      <dgm:prSet/>
      <dgm:spPr/>
      <dgm:t>
        <a:bodyPr/>
        <a:lstStyle/>
        <a:p>
          <a:endParaRPr lang="en-US"/>
        </a:p>
      </dgm:t>
    </dgm:pt>
    <dgm:pt modelId="{A0F38113-DBE2-4C3E-BFA8-16D3FB623AAC}">
      <dgm:prSet/>
      <dgm:spPr/>
      <dgm:t>
        <a:bodyPr/>
        <a:lstStyle/>
        <a:p>
          <a:r>
            <a:rPr lang="en-US" b="0" i="0" dirty="0">
              <a:latin typeface="Times New Roman" panose="02020603050405020304" pitchFamily="18" charset="0"/>
              <a:cs typeface="Times New Roman" panose="02020603050405020304" pitchFamily="18" charset="0"/>
            </a:rPr>
            <a:t>Take the time to do your job well, good work makes a person respectable</a:t>
          </a:r>
          <a:r>
            <a:rPr lang="tr-TR" b="0" i="0"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dgm:t>
    </dgm:pt>
    <dgm:pt modelId="{BA2ADD59-34AD-46E7-9774-42DDBBE37D33}" type="parTrans" cxnId="{38418595-4286-49DC-8B5B-24405D6819E7}">
      <dgm:prSet/>
      <dgm:spPr/>
      <dgm:t>
        <a:bodyPr/>
        <a:lstStyle/>
        <a:p>
          <a:endParaRPr lang="en-US"/>
        </a:p>
      </dgm:t>
    </dgm:pt>
    <dgm:pt modelId="{00396F75-DF40-4638-9890-53B62A867311}" type="sibTrans" cxnId="{38418595-4286-49DC-8B5B-24405D6819E7}">
      <dgm:prSet/>
      <dgm:spPr/>
      <dgm:t>
        <a:bodyPr/>
        <a:lstStyle/>
        <a:p>
          <a:endParaRPr lang="en-US"/>
        </a:p>
      </dgm:t>
    </dgm:pt>
    <dgm:pt modelId="{B23A7661-786C-4694-855F-69E64BF8322B}">
      <dgm:prSet/>
      <dgm:spPr/>
      <dgm:t>
        <a:bodyPr/>
        <a:lstStyle/>
        <a:p>
          <a:r>
            <a:rPr lang="en-US" b="0" i="0" dirty="0">
              <a:latin typeface="Times New Roman" panose="02020603050405020304" pitchFamily="18" charset="0"/>
              <a:cs typeface="Times New Roman" panose="02020603050405020304" pitchFamily="18" charset="0"/>
            </a:rPr>
            <a:t>Take the time to say thank you, thanks are the icing on the cake of life.</a:t>
          </a:r>
          <a:endParaRPr lang="en-US" dirty="0"/>
        </a:p>
      </dgm:t>
    </dgm:pt>
    <dgm:pt modelId="{D3DCCD4C-1672-472F-A620-93340018F257}" type="parTrans" cxnId="{C1222646-6B7D-4CF2-A72F-03D97A06CD2E}">
      <dgm:prSet/>
      <dgm:spPr/>
      <dgm:t>
        <a:bodyPr/>
        <a:lstStyle/>
        <a:p>
          <a:endParaRPr lang="en-US"/>
        </a:p>
      </dgm:t>
    </dgm:pt>
    <dgm:pt modelId="{08FC2C4A-7C3B-4966-9145-F439AED8803A}" type="sibTrans" cxnId="{C1222646-6B7D-4CF2-A72F-03D97A06CD2E}">
      <dgm:prSet/>
      <dgm:spPr/>
      <dgm:t>
        <a:bodyPr/>
        <a:lstStyle/>
        <a:p>
          <a:endParaRPr lang="en-US"/>
        </a:p>
      </dgm:t>
    </dgm:pt>
    <dgm:pt modelId="{E820A98D-FEE2-FD46-BD3A-47B4C745AE09}" type="pres">
      <dgm:prSet presAssocID="{59B8AAB6-2F08-4546-B05F-315EF3A21BEE}" presName="linear" presStyleCnt="0">
        <dgm:presLayoutVars>
          <dgm:animLvl val="lvl"/>
          <dgm:resizeHandles val="exact"/>
        </dgm:presLayoutVars>
      </dgm:prSet>
      <dgm:spPr/>
    </dgm:pt>
    <dgm:pt modelId="{FCDA9E66-3B0D-474D-B3A3-899716F1BCF8}" type="pres">
      <dgm:prSet presAssocID="{1801C574-526C-4F0D-856D-CE1872BEDCBF}" presName="parentText" presStyleLbl="node1" presStyleIdx="0" presStyleCnt="10" custScaleY="122114">
        <dgm:presLayoutVars>
          <dgm:chMax val="0"/>
          <dgm:bulletEnabled val="1"/>
        </dgm:presLayoutVars>
      </dgm:prSet>
      <dgm:spPr/>
    </dgm:pt>
    <dgm:pt modelId="{7DCCEC69-3790-024A-A2AA-57DDC8DA85BD}" type="pres">
      <dgm:prSet presAssocID="{8E4242C9-978B-4579-89D3-290A9BF28CD7}" presName="spacer" presStyleCnt="0"/>
      <dgm:spPr/>
    </dgm:pt>
    <dgm:pt modelId="{CF428F3D-7D4B-034D-89CA-6A43F5AFAE3E}" type="pres">
      <dgm:prSet presAssocID="{9680A734-4293-4D06-918F-2D47778D4AF3}" presName="parentText" presStyleLbl="node1" presStyleIdx="1" presStyleCnt="10">
        <dgm:presLayoutVars>
          <dgm:chMax val="0"/>
          <dgm:bulletEnabled val="1"/>
        </dgm:presLayoutVars>
      </dgm:prSet>
      <dgm:spPr/>
    </dgm:pt>
    <dgm:pt modelId="{EF5F800E-EBE2-7E47-9939-9852FD60246D}" type="pres">
      <dgm:prSet presAssocID="{0417B19E-577C-4BAF-BDD4-E786F27C1753}" presName="spacer" presStyleCnt="0"/>
      <dgm:spPr/>
    </dgm:pt>
    <dgm:pt modelId="{13D07B82-84A3-C34D-A054-91DEBE9DBE5D}" type="pres">
      <dgm:prSet presAssocID="{3AD24545-B969-4175-9E9F-1D55580C57E3}" presName="parentText" presStyleLbl="node1" presStyleIdx="2" presStyleCnt="10">
        <dgm:presLayoutVars>
          <dgm:chMax val="0"/>
          <dgm:bulletEnabled val="1"/>
        </dgm:presLayoutVars>
      </dgm:prSet>
      <dgm:spPr/>
    </dgm:pt>
    <dgm:pt modelId="{FBE22622-D2BA-1844-8472-5702B663EA14}" type="pres">
      <dgm:prSet presAssocID="{E6C481CA-EE54-4165-AC03-5C8002521891}" presName="spacer" presStyleCnt="0"/>
      <dgm:spPr/>
    </dgm:pt>
    <dgm:pt modelId="{E4BF66D2-6699-9C44-B80E-909F98ECA414}" type="pres">
      <dgm:prSet presAssocID="{164415DB-5016-4913-97CC-6401B1C646B3}" presName="parentText" presStyleLbl="node1" presStyleIdx="3" presStyleCnt="10">
        <dgm:presLayoutVars>
          <dgm:chMax val="0"/>
          <dgm:bulletEnabled val="1"/>
        </dgm:presLayoutVars>
      </dgm:prSet>
      <dgm:spPr/>
    </dgm:pt>
    <dgm:pt modelId="{218CDB96-35B6-7740-AF1F-4471F650ADBD}" type="pres">
      <dgm:prSet presAssocID="{655608D1-1651-41DA-B7AE-E3123F4A094D}" presName="spacer" presStyleCnt="0"/>
      <dgm:spPr/>
    </dgm:pt>
    <dgm:pt modelId="{66EC694D-D655-C945-91F5-CF01117C8050}" type="pres">
      <dgm:prSet presAssocID="{E983C63D-6DD4-4E00-9635-F1073893A482}" presName="parentText" presStyleLbl="node1" presStyleIdx="4" presStyleCnt="10">
        <dgm:presLayoutVars>
          <dgm:chMax val="0"/>
          <dgm:bulletEnabled val="1"/>
        </dgm:presLayoutVars>
      </dgm:prSet>
      <dgm:spPr/>
    </dgm:pt>
    <dgm:pt modelId="{8E927A6A-F50F-0046-92D5-71307915B912}" type="pres">
      <dgm:prSet presAssocID="{B674B7E7-605A-4B08-8C2A-3DB5C1B560EC}" presName="spacer" presStyleCnt="0"/>
      <dgm:spPr/>
    </dgm:pt>
    <dgm:pt modelId="{CB352BA2-2497-0244-859C-8A4A4CF71BD7}" type="pres">
      <dgm:prSet presAssocID="{5340EAC9-AD62-4AB4-9ADA-D37D3DAF435B}" presName="parentText" presStyleLbl="node1" presStyleIdx="5" presStyleCnt="10">
        <dgm:presLayoutVars>
          <dgm:chMax val="0"/>
          <dgm:bulletEnabled val="1"/>
        </dgm:presLayoutVars>
      </dgm:prSet>
      <dgm:spPr/>
    </dgm:pt>
    <dgm:pt modelId="{52081D07-7AE5-2249-8A8B-2154F25C473D}" type="pres">
      <dgm:prSet presAssocID="{5930927B-4C05-42F8-9F18-CE2E89243A25}" presName="spacer" presStyleCnt="0"/>
      <dgm:spPr/>
    </dgm:pt>
    <dgm:pt modelId="{FF15505D-D433-2844-88C9-B1F5DF679EF8}" type="pres">
      <dgm:prSet presAssocID="{B6C8D4BA-9D4A-4FBF-B4F6-A35C9D54A62F}" presName="parentText" presStyleLbl="node1" presStyleIdx="6" presStyleCnt="10">
        <dgm:presLayoutVars>
          <dgm:chMax val="0"/>
          <dgm:bulletEnabled val="1"/>
        </dgm:presLayoutVars>
      </dgm:prSet>
      <dgm:spPr/>
    </dgm:pt>
    <dgm:pt modelId="{C7B5C149-2ACD-7843-A67F-D8080343212F}" type="pres">
      <dgm:prSet presAssocID="{B0FC2EB9-CA1F-4B71-9CE7-110BBBEE43DF}" presName="spacer" presStyleCnt="0"/>
      <dgm:spPr/>
    </dgm:pt>
    <dgm:pt modelId="{ACD5F3A4-04A6-E14B-A7A5-48200C8FC85A}" type="pres">
      <dgm:prSet presAssocID="{2DD1D213-1D7F-453C-A058-9CCFDDAECBEB}" presName="parentText" presStyleLbl="node1" presStyleIdx="7" presStyleCnt="10">
        <dgm:presLayoutVars>
          <dgm:chMax val="0"/>
          <dgm:bulletEnabled val="1"/>
        </dgm:presLayoutVars>
      </dgm:prSet>
      <dgm:spPr/>
    </dgm:pt>
    <dgm:pt modelId="{BDB14267-021B-C143-B5B4-C564D3901FFD}" type="pres">
      <dgm:prSet presAssocID="{F0AF6A32-2776-4894-8F63-06F7376FB5E3}" presName="spacer" presStyleCnt="0"/>
      <dgm:spPr/>
    </dgm:pt>
    <dgm:pt modelId="{D1385AC3-B0EA-CF47-8EE3-126CFA74D0B6}" type="pres">
      <dgm:prSet presAssocID="{A0F38113-DBE2-4C3E-BFA8-16D3FB623AAC}" presName="parentText" presStyleLbl="node1" presStyleIdx="8" presStyleCnt="10" custLinFactNeighborX="-782">
        <dgm:presLayoutVars>
          <dgm:chMax val="0"/>
          <dgm:bulletEnabled val="1"/>
        </dgm:presLayoutVars>
      </dgm:prSet>
      <dgm:spPr/>
    </dgm:pt>
    <dgm:pt modelId="{F23C348D-EDF8-EE42-80F3-349703DFD922}" type="pres">
      <dgm:prSet presAssocID="{00396F75-DF40-4638-9890-53B62A867311}" presName="spacer" presStyleCnt="0"/>
      <dgm:spPr/>
    </dgm:pt>
    <dgm:pt modelId="{CA7FC02A-D69A-994F-AB44-D5982E6DE59A}" type="pres">
      <dgm:prSet presAssocID="{B23A7661-786C-4694-855F-69E64BF8322B}" presName="parentText" presStyleLbl="node1" presStyleIdx="9" presStyleCnt="10">
        <dgm:presLayoutVars>
          <dgm:chMax val="0"/>
          <dgm:bulletEnabled val="1"/>
        </dgm:presLayoutVars>
      </dgm:prSet>
      <dgm:spPr/>
    </dgm:pt>
  </dgm:ptLst>
  <dgm:cxnLst>
    <dgm:cxn modelId="{FD1DDF04-7B9E-4163-93BA-D2115302B63D}" srcId="{59B8AAB6-2F08-4546-B05F-315EF3A21BEE}" destId="{2DD1D213-1D7F-453C-A058-9CCFDDAECBEB}" srcOrd="7" destOrd="0" parTransId="{B3595B08-3BE7-4504-9653-42FCE4241DB9}" sibTransId="{F0AF6A32-2776-4894-8F63-06F7376FB5E3}"/>
    <dgm:cxn modelId="{241ACB1D-D749-4FA1-A025-6B7684F405DF}" srcId="{59B8AAB6-2F08-4546-B05F-315EF3A21BEE}" destId="{B6C8D4BA-9D4A-4FBF-B4F6-A35C9D54A62F}" srcOrd="6" destOrd="0" parTransId="{460206D7-E2E6-4C69-A2C3-323F12A2B3B5}" sibTransId="{B0FC2EB9-CA1F-4B71-9CE7-110BBBEE43DF}"/>
    <dgm:cxn modelId="{CD722D25-6942-C247-9345-E8983B062E34}" type="presOf" srcId="{9680A734-4293-4D06-918F-2D47778D4AF3}" destId="{CF428F3D-7D4B-034D-89CA-6A43F5AFAE3E}" srcOrd="0" destOrd="0" presId="urn:microsoft.com/office/officeart/2005/8/layout/vList2"/>
    <dgm:cxn modelId="{13FF8A34-7A43-0046-9ED1-E8C10BBFE80E}" type="presOf" srcId="{59B8AAB6-2F08-4546-B05F-315EF3A21BEE}" destId="{E820A98D-FEE2-FD46-BD3A-47B4C745AE09}" srcOrd="0" destOrd="0" presId="urn:microsoft.com/office/officeart/2005/8/layout/vList2"/>
    <dgm:cxn modelId="{1BE11B36-6CE8-4663-981E-DDF9D211C782}" srcId="{59B8AAB6-2F08-4546-B05F-315EF3A21BEE}" destId="{E983C63D-6DD4-4E00-9635-F1073893A482}" srcOrd="4" destOrd="0" parTransId="{7CF2FBAE-199B-4A64-8AAC-411215D5D766}" sibTransId="{B674B7E7-605A-4B08-8C2A-3DB5C1B560EC}"/>
    <dgm:cxn modelId="{E9723245-A6D7-46AF-AB23-FDDB7685349A}" srcId="{59B8AAB6-2F08-4546-B05F-315EF3A21BEE}" destId="{9680A734-4293-4D06-918F-2D47778D4AF3}" srcOrd="1" destOrd="0" parTransId="{6AF14AF9-BFA0-4669-8E3F-8EABE1333CEE}" sibTransId="{0417B19E-577C-4BAF-BDD4-E786F27C1753}"/>
    <dgm:cxn modelId="{C1222646-6B7D-4CF2-A72F-03D97A06CD2E}" srcId="{59B8AAB6-2F08-4546-B05F-315EF3A21BEE}" destId="{B23A7661-786C-4694-855F-69E64BF8322B}" srcOrd="9" destOrd="0" parTransId="{D3DCCD4C-1672-472F-A620-93340018F257}" sibTransId="{08FC2C4A-7C3B-4966-9145-F439AED8803A}"/>
    <dgm:cxn modelId="{41AACD51-2F14-4E8B-8A6B-E06D79319156}" srcId="{59B8AAB6-2F08-4546-B05F-315EF3A21BEE}" destId="{5340EAC9-AD62-4AB4-9ADA-D37D3DAF435B}" srcOrd="5" destOrd="0" parTransId="{88D2E8DA-5556-4A4E-A094-0C6A596E31A1}" sibTransId="{5930927B-4C05-42F8-9F18-CE2E89243A25}"/>
    <dgm:cxn modelId="{6F747078-AE04-461F-BFC4-3AE1ACAFC9F4}" srcId="{59B8AAB6-2F08-4546-B05F-315EF3A21BEE}" destId="{3AD24545-B969-4175-9E9F-1D55580C57E3}" srcOrd="2" destOrd="0" parTransId="{ED86215B-3A31-4B61-8046-573DB50BAEC0}" sibTransId="{E6C481CA-EE54-4165-AC03-5C8002521891}"/>
    <dgm:cxn modelId="{0AB2117D-DBA2-4569-8E52-7CBE53D68339}" srcId="{59B8AAB6-2F08-4546-B05F-315EF3A21BEE}" destId="{164415DB-5016-4913-97CC-6401B1C646B3}" srcOrd="3" destOrd="0" parTransId="{22DC036B-1AF2-4442-98C3-62BE01A23CEB}" sibTransId="{655608D1-1651-41DA-B7AE-E3123F4A094D}"/>
    <dgm:cxn modelId="{DE772191-F0A5-45E0-BE13-1898DD17A07E}" srcId="{59B8AAB6-2F08-4546-B05F-315EF3A21BEE}" destId="{1801C574-526C-4F0D-856D-CE1872BEDCBF}" srcOrd="0" destOrd="0" parTransId="{109BED72-69DC-481B-86A4-AFA67C22D6AB}" sibTransId="{8E4242C9-978B-4579-89D3-290A9BF28CD7}"/>
    <dgm:cxn modelId="{3BCE8D93-3000-C74D-AFBD-88E52BFF4353}" type="presOf" srcId="{5340EAC9-AD62-4AB4-9ADA-D37D3DAF435B}" destId="{CB352BA2-2497-0244-859C-8A4A4CF71BD7}" srcOrd="0" destOrd="0" presId="urn:microsoft.com/office/officeart/2005/8/layout/vList2"/>
    <dgm:cxn modelId="{B4405594-4E5D-3A45-89D4-10B05430D358}" type="presOf" srcId="{1801C574-526C-4F0D-856D-CE1872BEDCBF}" destId="{FCDA9E66-3B0D-474D-B3A3-899716F1BCF8}" srcOrd="0" destOrd="0" presId="urn:microsoft.com/office/officeart/2005/8/layout/vList2"/>
    <dgm:cxn modelId="{A68CF394-8A68-9A4C-88B9-27D26059EE63}" type="presOf" srcId="{164415DB-5016-4913-97CC-6401B1C646B3}" destId="{E4BF66D2-6699-9C44-B80E-909F98ECA414}" srcOrd="0" destOrd="0" presId="urn:microsoft.com/office/officeart/2005/8/layout/vList2"/>
    <dgm:cxn modelId="{38418595-4286-49DC-8B5B-24405D6819E7}" srcId="{59B8AAB6-2F08-4546-B05F-315EF3A21BEE}" destId="{A0F38113-DBE2-4C3E-BFA8-16D3FB623AAC}" srcOrd="8" destOrd="0" parTransId="{BA2ADD59-34AD-46E7-9774-42DDBBE37D33}" sibTransId="{00396F75-DF40-4638-9890-53B62A867311}"/>
    <dgm:cxn modelId="{BF0FE2BA-5506-4348-817F-A5C3D1AAB79A}" type="presOf" srcId="{E983C63D-6DD4-4E00-9635-F1073893A482}" destId="{66EC694D-D655-C945-91F5-CF01117C8050}" srcOrd="0" destOrd="0" presId="urn:microsoft.com/office/officeart/2005/8/layout/vList2"/>
    <dgm:cxn modelId="{CE48E9E4-66A5-8B4B-AB05-C7FEB98D36C2}" type="presOf" srcId="{2DD1D213-1D7F-453C-A058-9CCFDDAECBEB}" destId="{ACD5F3A4-04A6-E14B-A7A5-48200C8FC85A}" srcOrd="0" destOrd="0" presId="urn:microsoft.com/office/officeart/2005/8/layout/vList2"/>
    <dgm:cxn modelId="{12E4F4E8-53B3-AF4D-8D88-F6C4F826B1C5}" type="presOf" srcId="{B23A7661-786C-4694-855F-69E64BF8322B}" destId="{CA7FC02A-D69A-994F-AB44-D5982E6DE59A}" srcOrd="0" destOrd="0" presId="urn:microsoft.com/office/officeart/2005/8/layout/vList2"/>
    <dgm:cxn modelId="{DD39DAF3-7981-764A-BB27-A2139F42679B}" type="presOf" srcId="{3AD24545-B969-4175-9E9F-1D55580C57E3}" destId="{13D07B82-84A3-C34D-A054-91DEBE9DBE5D}" srcOrd="0" destOrd="0" presId="urn:microsoft.com/office/officeart/2005/8/layout/vList2"/>
    <dgm:cxn modelId="{EEFC55F9-F86D-E641-9F9E-495CAADD89A9}" type="presOf" srcId="{B6C8D4BA-9D4A-4FBF-B4F6-A35C9D54A62F}" destId="{FF15505D-D433-2844-88C9-B1F5DF679EF8}" srcOrd="0" destOrd="0" presId="urn:microsoft.com/office/officeart/2005/8/layout/vList2"/>
    <dgm:cxn modelId="{14315AFC-DC32-1247-B425-AD34EBB064F1}" type="presOf" srcId="{A0F38113-DBE2-4C3E-BFA8-16D3FB623AAC}" destId="{D1385AC3-B0EA-CF47-8EE3-126CFA74D0B6}" srcOrd="0" destOrd="0" presId="urn:microsoft.com/office/officeart/2005/8/layout/vList2"/>
    <dgm:cxn modelId="{306A6FA6-77C5-DB40-B602-C2343EF79698}" type="presParOf" srcId="{E820A98D-FEE2-FD46-BD3A-47B4C745AE09}" destId="{FCDA9E66-3B0D-474D-B3A3-899716F1BCF8}" srcOrd="0" destOrd="0" presId="urn:microsoft.com/office/officeart/2005/8/layout/vList2"/>
    <dgm:cxn modelId="{CD44E514-705D-BA4F-967E-CEBE4D1EB44B}" type="presParOf" srcId="{E820A98D-FEE2-FD46-BD3A-47B4C745AE09}" destId="{7DCCEC69-3790-024A-A2AA-57DDC8DA85BD}" srcOrd="1" destOrd="0" presId="urn:microsoft.com/office/officeart/2005/8/layout/vList2"/>
    <dgm:cxn modelId="{2927EEDF-0603-544A-AFDA-76E9B8F9EF8A}" type="presParOf" srcId="{E820A98D-FEE2-FD46-BD3A-47B4C745AE09}" destId="{CF428F3D-7D4B-034D-89CA-6A43F5AFAE3E}" srcOrd="2" destOrd="0" presId="urn:microsoft.com/office/officeart/2005/8/layout/vList2"/>
    <dgm:cxn modelId="{A3CFB38A-1CE9-0141-9985-9BF772C2974A}" type="presParOf" srcId="{E820A98D-FEE2-FD46-BD3A-47B4C745AE09}" destId="{EF5F800E-EBE2-7E47-9939-9852FD60246D}" srcOrd="3" destOrd="0" presId="urn:microsoft.com/office/officeart/2005/8/layout/vList2"/>
    <dgm:cxn modelId="{3BCE0591-F2A3-2143-AEDE-4AA99AEF323E}" type="presParOf" srcId="{E820A98D-FEE2-FD46-BD3A-47B4C745AE09}" destId="{13D07B82-84A3-C34D-A054-91DEBE9DBE5D}" srcOrd="4" destOrd="0" presId="urn:microsoft.com/office/officeart/2005/8/layout/vList2"/>
    <dgm:cxn modelId="{CAE84FA4-B5D7-C54A-9D6A-DFF1D18193C4}" type="presParOf" srcId="{E820A98D-FEE2-FD46-BD3A-47B4C745AE09}" destId="{FBE22622-D2BA-1844-8472-5702B663EA14}" srcOrd="5" destOrd="0" presId="urn:microsoft.com/office/officeart/2005/8/layout/vList2"/>
    <dgm:cxn modelId="{EF64885B-E80C-0C4B-9595-D9CE7C2E3BB2}" type="presParOf" srcId="{E820A98D-FEE2-FD46-BD3A-47B4C745AE09}" destId="{E4BF66D2-6699-9C44-B80E-909F98ECA414}" srcOrd="6" destOrd="0" presId="urn:microsoft.com/office/officeart/2005/8/layout/vList2"/>
    <dgm:cxn modelId="{430BCA29-4424-A547-839D-2EC82C713332}" type="presParOf" srcId="{E820A98D-FEE2-FD46-BD3A-47B4C745AE09}" destId="{218CDB96-35B6-7740-AF1F-4471F650ADBD}" srcOrd="7" destOrd="0" presId="urn:microsoft.com/office/officeart/2005/8/layout/vList2"/>
    <dgm:cxn modelId="{E4291882-5E60-A24E-B3FC-1BAA41A5EF09}" type="presParOf" srcId="{E820A98D-FEE2-FD46-BD3A-47B4C745AE09}" destId="{66EC694D-D655-C945-91F5-CF01117C8050}" srcOrd="8" destOrd="0" presId="urn:microsoft.com/office/officeart/2005/8/layout/vList2"/>
    <dgm:cxn modelId="{8ABC2364-B990-9B40-BE4E-932997712823}" type="presParOf" srcId="{E820A98D-FEE2-FD46-BD3A-47B4C745AE09}" destId="{8E927A6A-F50F-0046-92D5-71307915B912}" srcOrd="9" destOrd="0" presId="urn:microsoft.com/office/officeart/2005/8/layout/vList2"/>
    <dgm:cxn modelId="{8E8B7E0E-93EE-494E-8B21-B8CE93FED5FB}" type="presParOf" srcId="{E820A98D-FEE2-FD46-BD3A-47B4C745AE09}" destId="{CB352BA2-2497-0244-859C-8A4A4CF71BD7}" srcOrd="10" destOrd="0" presId="urn:microsoft.com/office/officeart/2005/8/layout/vList2"/>
    <dgm:cxn modelId="{FB72B079-AE2F-6440-9271-F8D463A41740}" type="presParOf" srcId="{E820A98D-FEE2-FD46-BD3A-47B4C745AE09}" destId="{52081D07-7AE5-2249-8A8B-2154F25C473D}" srcOrd="11" destOrd="0" presId="urn:microsoft.com/office/officeart/2005/8/layout/vList2"/>
    <dgm:cxn modelId="{E4A2BEB6-044D-584F-860C-65562EE6D99F}" type="presParOf" srcId="{E820A98D-FEE2-FD46-BD3A-47B4C745AE09}" destId="{FF15505D-D433-2844-88C9-B1F5DF679EF8}" srcOrd="12" destOrd="0" presId="urn:microsoft.com/office/officeart/2005/8/layout/vList2"/>
    <dgm:cxn modelId="{626F29FA-31DB-DE47-8B4F-D583C487F676}" type="presParOf" srcId="{E820A98D-FEE2-FD46-BD3A-47B4C745AE09}" destId="{C7B5C149-2ACD-7843-A67F-D8080343212F}" srcOrd="13" destOrd="0" presId="urn:microsoft.com/office/officeart/2005/8/layout/vList2"/>
    <dgm:cxn modelId="{E2EEF05C-4AA0-9C4F-B891-99C675210F79}" type="presParOf" srcId="{E820A98D-FEE2-FD46-BD3A-47B4C745AE09}" destId="{ACD5F3A4-04A6-E14B-A7A5-48200C8FC85A}" srcOrd="14" destOrd="0" presId="urn:microsoft.com/office/officeart/2005/8/layout/vList2"/>
    <dgm:cxn modelId="{4B026BA5-8AB9-FC48-8455-92D9392E78DB}" type="presParOf" srcId="{E820A98D-FEE2-FD46-BD3A-47B4C745AE09}" destId="{BDB14267-021B-C143-B5B4-C564D3901FFD}" srcOrd="15" destOrd="0" presId="urn:microsoft.com/office/officeart/2005/8/layout/vList2"/>
    <dgm:cxn modelId="{46052755-2556-D34A-A879-B10FEC68059A}" type="presParOf" srcId="{E820A98D-FEE2-FD46-BD3A-47B4C745AE09}" destId="{D1385AC3-B0EA-CF47-8EE3-126CFA74D0B6}" srcOrd="16" destOrd="0" presId="urn:microsoft.com/office/officeart/2005/8/layout/vList2"/>
    <dgm:cxn modelId="{A8C4B00C-740E-6640-BF47-043A897DE415}" type="presParOf" srcId="{E820A98D-FEE2-FD46-BD3A-47B4C745AE09}" destId="{F23C348D-EDF8-EE42-80F3-349703DFD922}" srcOrd="17" destOrd="0" presId="urn:microsoft.com/office/officeart/2005/8/layout/vList2"/>
    <dgm:cxn modelId="{30FEDC29-DD0A-3D4B-A3D6-FEAAF77355EB}" type="presParOf" srcId="{E820A98D-FEE2-FD46-BD3A-47B4C745AE09}" destId="{CA7FC02A-D69A-994F-AB44-D5982E6DE59A}" srcOrd="1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C0FD8B-6A6C-4CA0-B3A2-2D31BB876D98}">
      <dsp:nvSpPr>
        <dsp:cNvPr id="0" name=""/>
        <dsp:cNvSpPr/>
      </dsp:nvSpPr>
      <dsp:spPr>
        <a:xfrm rot="10800000">
          <a:off x="1613384" y="52465"/>
          <a:ext cx="5992887" cy="581605"/>
        </a:xfrm>
        <a:prstGeom prst="homePlate">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472" tIns="91440" rIns="170688" bIns="91440" numCol="1" spcCol="127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lang="tr-TR" sz="2400" kern="1200" dirty="0">
            <a:latin typeface="+mn-lt"/>
          </a:endParaRPr>
        </a:p>
      </dsp:txBody>
      <dsp:txXfrm rot="10800000">
        <a:off x="1758785" y="52465"/>
        <a:ext cx="5847486" cy="581605"/>
      </dsp:txXfrm>
    </dsp:sp>
    <dsp:sp modelId="{30222174-C6DD-4E63-9B69-7D3936AA3727}">
      <dsp:nvSpPr>
        <dsp:cNvPr id="0" name=""/>
        <dsp:cNvSpPr/>
      </dsp:nvSpPr>
      <dsp:spPr>
        <a:xfrm>
          <a:off x="1297354" y="597"/>
          <a:ext cx="581605" cy="581605"/>
        </a:xfrm>
        <a:prstGeom prst="irregularSeal1">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873877E-CDB0-4FDB-81C4-DA87FEB429FF}">
      <dsp:nvSpPr>
        <dsp:cNvPr id="0" name=""/>
        <dsp:cNvSpPr/>
      </dsp:nvSpPr>
      <dsp:spPr>
        <a:xfrm rot="10800000">
          <a:off x="1621397" y="755817"/>
          <a:ext cx="5859925" cy="581605"/>
        </a:xfrm>
        <a:prstGeom prst="homePlate">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472" tIns="91440" rIns="170688" bIns="91440" numCol="1" spcCol="127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lang="tr-TR" sz="2400" kern="1200" dirty="0">
            <a:latin typeface="+mn-lt"/>
          </a:endParaRPr>
        </a:p>
      </dsp:txBody>
      <dsp:txXfrm rot="10800000">
        <a:off x="1766798" y="755817"/>
        <a:ext cx="5714524" cy="581605"/>
      </dsp:txXfrm>
    </dsp:sp>
    <dsp:sp modelId="{10483176-C83F-41D6-BEA2-B660B855BD54}">
      <dsp:nvSpPr>
        <dsp:cNvPr id="0" name=""/>
        <dsp:cNvSpPr/>
      </dsp:nvSpPr>
      <dsp:spPr>
        <a:xfrm>
          <a:off x="1330594" y="755817"/>
          <a:ext cx="581605" cy="581605"/>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A6FFB6-FA72-46D1-87DC-54F5BB17F906}">
      <dsp:nvSpPr>
        <dsp:cNvPr id="0" name=""/>
        <dsp:cNvSpPr/>
      </dsp:nvSpPr>
      <dsp:spPr>
        <a:xfrm rot="10800000">
          <a:off x="1621397" y="1511037"/>
          <a:ext cx="5859925" cy="581605"/>
        </a:xfrm>
        <a:prstGeom prst="homePlate">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472" tIns="91440" rIns="170688" bIns="91440" numCol="1" spcCol="1270" anchor="ctr" anchorCtr="0">
          <a:noAutofit/>
        </a:bodyPr>
        <a:lstStyle/>
        <a:p>
          <a:pPr marL="0" lvl="0" indent="0" algn="ctr" defTabSz="889000">
            <a:lnSpc>
              <a:spcPct val="90000"/>
            </a:lnSpc>
            <a:spcBef>
              <a:spcPct val="0"/>
            </a:spcBef>
            <a:spcAft>
              <a:spcPct val="35000"/>
            </a:spcAft>
            <a:buNone/>
          </a:pPr>
          <a:r>
            <a:rPr lang="tr-TR" sz="2400" kern="1200" dirty="0" err="1">
              <a:latin typeface="Times New Roman" panose="02020603050405020304" pitchFamily="18" charset="0"/>
              <a:cs typeface="Times New Roman" panose="02020603050405020304" pitchFamily="18" charset="0"/>
            </a:rPr>
            <a:t>Disaster</a:t>
          </a:r>
          <a:r>
            <a:rPr lang="tr-TR" sz="2400" kern="1200" dirty="0">
              <a:latin typeface="Times New Roman" panose="02020603050405020304" pitchFamily="18" charset="0"/>
              <a:cs typeface="Times New Roman" panose="02020603050405020304" pitchFamily="18" charset="0"/>
            </a:rPr>
            <a:t> </a:t>
          </a:r>
          <a:r>
            <a:rPr lang="tr-TR" sz="2400" kern="1200" dirty="0" err="1">
              <a:latin typeface="Times New Roman" panose="02020603050405020304" pitchFamily="18" charset="0"/>
              <a:cs typeface="Times New Roman" panose="02020603050405020304" pitchFamily="18" charset="0"/>
            </a:rPr>
            <a:t>and</a:t>
          </a:r>
          <a:r>
            <a:rPr lang="tr-TR" sz="2400" kern="1200" dirty="0">
              <a:latin typeface="Times New Roman" panose="02020603050405020304" pitchFamily="18" charset="0"/>
              <a:cs typeface="Times New Roman" panose="02020603050405020304" pitchFamily="18" charset="0"/>
            </a:rPr>
            <a:t> </a:t>
          </a:r>
          <a:r>
            <a:rPr lang="tr-TR" sz="2400" kern="1200" dirty="0" err="1">
              <a:latin typeface="Times New Roman" panose="02020603050405020304" pitchFamily="18" charset="0"/>
              <a:cs typeface="Times New Roman" panose="02020603050405020304" pitchFamily="18" charset="0"/>
            </a:rPr>
            <a:t>Emergency</a:t>
          </a:r>
          <a:r>
            <a:rPr lang="tr-TR" sz="2400" kern="1200" dirty="0">
              <a:latin typeface="Times New Roman" panose="02020603050405020304" pitchFamily="18" charset="0"/>
              <a:cs typeface="Times New Roman" panose="02020603050405020304" pitchFamily="18" charset="0"/>
            </a:rPr>
            <a:t> </a:t>
          </a:r>
          <a:r>
            <a:rPr lang="tr-TR" sz="2400" kern="1200" dirty="0" err="1">
              <a:latin typeface="Times New Roman" panose="02020603050405020304" pitchFamily="18" charset="0"/>
              <a:cs typeface="Times New Roman" panose="02020603050405020304" pitchFamily="18" charset="0"/>
            </a:rPr>
            <a:t>Aid</a:t>
          </a:r>
          <a:endParaRPr lang="tr-TR" sz="2400" kern="1200" dirty="0">
            <a:latin typeface="Times New Roman" panose="02020603050405020304" pitchFamily="18" charset="0"/>
            <a:cs typeface="Times New Roman" panose="02020603050405020304" pitchFamily="18" charset="0"/>
          </a:endParaRPr>
        </a:p>
      </dsp:txBody>
      <dsp:txXfrm rot="10800000">
        <a:off x="1766798" y="1511037"/>
        <a:ext cx="5714524" cy="581605"/>
      </dsp:txXfrm>
    </dsp:sp>
    <dsp:sp modelId="{FA50618A-C33F-4E77-B1DD-A72ACBD6FA56}">
      <dsp:nvSpPr>
        <dsp:cNvPr id="0" name=""/>
        <dsp:cNvSpPr/>
      </dsp:nvSpPr>
      <dsp:spPr>
        <a:xfrm>
          <a:off x="1330594" y="1511037"/>
          <a:ext cx="581605" cy="581605"/>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5ACBA38-6F01-4CCE-86D5-404F8881EC70}">
      <dsp:nvSpPr>
        <dsp:cNvPr id="0" name=""/>
        <dsp:cNvSpPr/>
      </dsp:nvSpPr>
      <dsp:spPr>
        <a:xfrm rot="10800000">
          <a:off x="1669038" y="2260126"/>
          <a:ext cx="5859925" cy="581605"/>
        </a:xfrm>
        <a:prstGeom prst="homePlate">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472" tIns="91440" rIns="170688" bIns="91440" numCol="1" spcCol="127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lang="tr-TR" sz="2400" kern="1200" dirty="0">
            <a:latin typeface="+mn-lt"/>
          </a:endParaRPr>
        </a:p>
      </dsp:txBody>
      <dsp:txXfrm rot="10800000">
        <a:off x="1814439" y="2260126"/>
        <a:ext cx="5714524" cy="581605"/>
      </dsp:txXfrm>
    </dsp:sp>
    <dsp:sp modelId="{604B8641-ECAC-49C0-953F-618C0E103B88}">
      <dsp:nvSpPr>
        <dsp:cNvPr id="0" name=""/>
        <dsp:cNvSpPr/>
      </dsp:nvSpPr>
      <dsp:spPr>
        <a:xfrm>
          <a:off x="1330594" y="2266256"/>
          <a:ext cx="581605" cy="581605"/>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8E95E1C-9616-42AA-AF90-01F48CEC3F2E}">
      <dsp:nvSpPr>
        <dsp:cNvPr id="0" name=""/>
        <dsp:cNvSpPr/>
      </dsp:nvSpPr>
      <dsp:spPr>
        <a:xfrm rot="10800000">
          <a:off x="1623331" y="3052796"/>
          <a:ext cx="5859925" cy="581605"/>
        </a:xfrm>
        <a:prstGeom prst="homePlate">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472" tIns="91440" rIns="170688" bIns="91440" numCol="1" spcCol="1270" anchor="ctr" anchorCtr="0">
          <a:noAutofit/>
        </a:bodyPr>
        <a:lstStyle/>
        <a:p>
          <a:pPr marL="0" marR="0" lvl="0" indent="0" algn="ctr" defTabSz="488950" eaLnBrk="1" fontAlgn="auto" latinLnBrk="0" hangingPunct="1">
            <a:lnSpc>
              <a:spcPct val="90000"/>
            </a:lnSpc>
            <a:spcBef>
              <a:spcPct val="0"/>
            </a:spcBef>
            <a:spcAft>
              <a:spcPct val="35000"/>
            </a:spcAft>
            <a:buClrTx/>
            <a:buSzTx/>
            <a:buFontTx/>
            <a:buNone/>
            <a:tabLst/>
            <a:defRPr/>
          </a:pPr>
          <a:endParaRPr lang="tr-TR" sz="2400" kern="1200" dirty="0">
            <a:latin typeface="+mn-lt"/>
          </a:endParaRPr>
        </a:p>
      </dsp:txBody>
      <dsp:txXfrm rot="10800000">
        <a:off x="1768732" y="3052796"/>
        <a:ext cx="5714524" cy="581605"/>
      </dsp:txXfrm>
    </dsp:sp>
    <dsp:sp modelId="{ABB052CD-652E-42CE-99C5-7A4E19FAEE2C}">
      <dsp:nvSpPr>
        <dsp:cNvPr id="0" name=""/>
        <dsp:cNvSpPr/>
      </dsp:nvSpPr>
      <dsp:spPr>
        <a:xfrm>
          <a:off x="1330594" y="3021476"/>
          <a:ext cx="581605" cy="581605"/>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46721E-0A0E-4BFC-803C-0E15DB514FA8}">
      <dsp:nvSpPr>
        <dsp:cNvPr id="0" name=""/>
        <dsp:cNvSpPr/>
      </dsp:nvSpPr>
      <dsp:spPr>
        <a:xfrm rot="10800000">
          <a:off x="1650228" y="3777294"/>
          <a:ext cx="5859925" cy="581605"/>
        </a:xfrm>
        <a:prstGeom prst="homePlate">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472" tIns="91440" rIns="170688" bIns="91440" numCol="1" spcCol="1270" anchor="ctr" anchorCtr="0">
          <a:noAutofit/>
        </a:bodyPr>
        <a:lstStyle/>
        <a:p>
          <a:pPr marL="0" lvl="0" indent="0" algn="ctr" defTabSz="1066800">
            <a:lnSpc>
              <a:spcPct val="90000"/>
            </a:lnSpc>
            <a:spcBef>
              <a:spcPct val="0"/>
            </a:spcBef>
            <a:spcAft>
              <a:spcPct val="35000"/>
            </a:spcAft>
            <a:buNone/>
          </a:pPr>
          <a:r>
            <a:rPr lang="es-ES" sz="2400" kern="1200" dirty="0" err="1">
              <a:latin typeface="+mn-lt"/>
            </a:rPr>
            <a:t>Orthotics-Prosthesis</a:t>
          </a:r>
          <a:endParaRPr lang="tr-TR" sz="2400" kern="1200" dirty="0">
            <a:latin typeface="+mn-lt"/>
          </a:endParaRPr>
        </a:p>
      </dsp:txBody>
      <dsp:txXfrm rot="10800000">
        <a:off x="1795629" y="3777294"/>
        <a:ext cx="5714524" cy="581605"/>
      </dsp:txXfrm>
    </dsp:sp>
    <dsp:sp modelId="{0901C3C1-A911-4329-B077-2711A7CA9931}">
      <dsp:nvSpPr>
        <dsp:cNvPr id="0" name=""/>
        <dsp:cNvSpPr/>
      </dsp:nvSpPr>
      <dsp:spPr>
        <a:xfrm>
          <a:off x="1330594" y="3776696"/>
          <a:ext cx="581605" cy="581605"/>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51F1D0-DD08-4CD3-A10E-E26626E9F8F4}">
      <dsp:nvSpPr>
        <dsp:cNvPr id="0" name=""/>
        <dsp:cNvSpPr/>
      </dsp:nvSpPr>
      <dsp:spPr>
        <a:xfrm>
          <a:off x="0" y="2442"/>
          <a:ext cx="6513603" cy="12380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2420AF-3BF3-4CBE-BEE9-DA4E8664184C}">
      <dsp:nvSpPr>
        <dsp:cNvPr id="0" name=""/>
        <dsp:cNvSpPr/>
      </dsp:nvSpPr>
      <dsp:spPr>
        <a:xfrm>
          <a:off x="374497" y="280994"/>
          <a:ext cx="680904" cy="680904"/>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FDD28C0-8F17-4390-9127-C4C1BC4B11CB}">
      <dsp:nvSpPr>
        <dsp:cNvPr id="0" name=""/>
        <dsp:cNvSpPr/>
      </dsp:nvSpPr>
      <dsp:spPr>
        <a:xfrm>
          <a:off x="1429899" y="2442"/>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711200">
            <a:lnSpc>
              <a:spcPct val="100000"/>
            </a:lnSpc>
            <a:spcBef>
              <a:spcPct val="0"/>
            </a:spcBef>
            <a:spcAft>
              <a:spcPct val="35000"/>
            </a:spcAft>
            <a:buNone/>
          </a:pPr>
          <a:r>
            <a:rPr lang="en-US" sz="1600" b="1" kern="1200" dirty="0">
              <a:latin typeface="Times New Roman" panose="02020603050405020304" pitchFamily="18" charset="0"/>
              <a:cs typeface="Times New Roman" panose="02020603050405020304" pitchFamily="18" charset="0"/>
            </a:rPr>
            <a:t>Adhering to Atatürk's principles and reforms,</a:t>
          </a:r>
          <a:endParaRPr lang="tr-TR" sz="1600" b="1" kern="1200" dirty="0">
            <a:latin typeface="Times New Roman" panose="02020603050405020304" pitchFamily="18" charset="0"/>
            <a:cs typeface="Times New Roman" panose="02020603050405020304" pitchFamily="18" charset="0"/>
          </a:endParaRPr>
        </a:p>
      </dsp:txBody>
      <dsp:txXfrm>
        <a:off x="1429899" y="2442"/>
        <a:ext cx="5083704" cy="1238008"/>
      </dsp:txXfrm>
    </dsp:sp>
    <dsp:sp modelId="{62E4AA02-78AD-46DB-B3D5-B132A69BAEC1}">
      <dsp:nvSpPr>
        <dsp:cNvPr id="0" name=""/>
        <dsp:cNvSpPr/>
      </dsp:nvSpPr>
      <dsp:spPr>
        <a:xfrm>
          <a:off x="0" y="1549953"/>
          <a:ext cx="6513603" cy="12380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2C5AF5-683B-42D9-A459-6817BA99A1E2}">
      <dsp:nvSpPr>
        <dsp:cNvPr id="0" name=""/>
        <dsp:cNvSpPr/>
      </dsp:nvSpPr>
      <dsp:spPr>
        <a:xfrm>
          <a:off x="334623" y="1876713"/>
          <a:ext cx="680904" cy="680904"/>
        </a:xfrm>
        <a:prstGeom prst="rect">
          <a:avLst/>
        </a:prstGeom>
        <a:solidFill>
          <a:schemeClr val="accent3">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1A844A-5D0C-44C3-B94F-D2F7940E61EC}">
      <dsp:nvSpPr>
        <dsp:cNvPr id="0" name=""/>
        <dsp:cNvSpPr/>
      </dsp:nvSpPr>
      <dsp:spPr>
        <a:xfrm>
          <a:off x="1429899" y="1549953"/>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just" defTabSz="711200">
            <a:lnSpc>
              <a:spcPct val="100000"/>
            </a:lnSpc>
            <a:spcBef>
              <a:spcPct val="0"/>
            </a:spcBef>
            <a:spcAft>
              <a:spcPct val="35000"/>
            </a:spcAft>
            <a:buNone/>
          </a:pPr>
          <a:r>
            <a:rPr lang="en-US" sz="1600" b="1" i="0" kern="1200" dirty="0">
              <a:solidFill>
                <a:schemeClr val="tx1"/>
              </a:solidFill>
              <a:effectLst/>
              <a:latin typeface="Times New Roman" panose="02020603050405020304" pitchFamily="18" charset="0"/>
              <a:cs typeface="Times New Roman" panose="02020603050405020304" pitchFamily="18" charset="0"/>
            </a:rPr>
            <a:t>Having knowledge and application skills in international standards, committed to human rights and ethical values</a:t>
          </a:r>
          <a:r>
            <a:rPr lang="tr-TR" sz="1600" b="1" i="0" kern="1200" dirty="0">
              <a:solidFill>
                <a:schemeClr val="tx1"/>
              </a:solidFill>
              <a:effectLst/>
              <a:latin typeface="Times New Roman" panose="02020603050405020304" pitchFamily="18" charset="0"/>
              <a:cs typeface="Times New Roman" panose="02020603050405020304" pitchFamily="18" charset="0"/>
            </a:rPr>
            <a:t>,</a:t>
          </a:r>
          <a:endParaRPr lang="tr-TR" sz="1600" b="1" kern="1200" dirty="0">
            <a:solidFill>
              <a:schemeClr val="tx1"/>
            </a:solidFill>
            <a:latin typeface="Times New Roman" panose="02020603050405020304" pitchFamily="18" charset="0"/>
            <a:cs typeface="Times New Roman" panose="02020603050405020304" pitchFamily="18" charset="0"/>
          </a:endParaRPr>
        </a:p>
      </dsp:txBody>
      <dsp:txXfrm>
        <a:off x="1429899" y="1549953"/>
        <a:ext cx="5083704" cy="1238008"/>
      </dsp:txXfrm>
    </dsp:sp>
    <dsp:sp modelId="{1D3AFDC1-58DD-4163-BCA7-C65785D720CD}">
      <dsp:nvSpPr>
        <dsp:cNvPr id="0" name=""/>
        <dsp:cNvSpPr/>
      </dsp:nvSpPr>
      <dsp:spPr>
        <a:xfrm>
          <a:off x="0" y="3097464"/>
          <a:ext cx="6513603" cy="12380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8DBD2F-989E-4232-A9D9-527825F560F9}">
      <dsp:nvSpPr>
        <dsp:cNvPr id="0" name=""/>
        <dsp:cNvSpPr/>
      </dsp:nvSpPr>
      <dsp:spPr>
        <a:xfrm>
          <a:off x="374497" y="3376015"/>
          <a:ext cx="680904" cy="680904"/>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4CE4198-F83F-4513-A7A4-DC8B727DF3FD}">
      <dsp:nvSpPr>
        <dsp:cNvPr id="0" name=""/>
        <dsp:cNvSpPr/>
      </dsp:nvSpPr>
      <dsp:spPr>
        <a:xfrm>
          <a:off x="1429899" y="3097464"/>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just" defTabSz="711200">
            <a:lnSpc>
              <a:spcPct val="100000"/>
            </a:lnSpc>
            <a:spcBef>
              <a:spcPct val="0"/>
            </a:spcBef>
            <a:spcAft>
              <a:spcPct val="35000"/>
            </a:spcAft>
            <a:buNone/>
          </a:pPr>
          <a:r>
            <a:rPr lang="en-US" sz="1600" b="1" i="0" kern="1200" dirty="0">
              <a:effectLst/>
              <a:latin typeface="Times New Roman" panose="02020603050405020304" pitchFamily="18" charset="0"/>
              <a:cs typeface="Times New Roman" panose="02020603050405020304" pitchFamily="18" charset="0"/>
            </a:rPr>
            <a:t>Consciously working, contemporary, adopting the principle of lifelong learning, following innovations and literature in the field, high communication and empathy skills,</a:t>
          </a:r>
          <a:endParaRPr lang="tr-TR" sz="1600" b="1" kern="1200" dirty="0">
            <a:latin typeface="Times New Roman" panose="02020603050405020304" pitchFamily="18" charset="0"/>
            <a:cs typeface="Times New Roman" panose="02020603050405020304" pitchFamily="18" charset="0"/>
          </a:endParaRPr>
        </a:p>
      </dsp:txBody>
      <dsp:txXfrm>
        <a:off x="1429899" y="3097464"/>
        <a:ext cx="5083704" cy="1238008"/>
      </dsp:txXfrm>
    </dsp:sp>
    <dsp:sp modelId="{E8F89B0D-286A-4402-8FB6-39CADE69F7F3}">
      <dsp:nvSpPr>
        <dsp:cNvPr id="0" name=""/>
        <dsp:cNvSpPr/>
      </dsp:nvSpPr>
      <dsp:spPr>
        <a:xfrm>
          <a:off x="0" y="4644974"/>
          <a:ext cx="6513603" cy="12380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4A0021E-0343-4C97-ADC7-09A000D73CBE}">
      <dsp:nvSpPr>
        <dsp:cNvPr id="0" name=""/>
        <dsp:cNvSpPr/>
      </dsp:nvSpPr>
      <dsp:spPr>
        <a:xfrm>
          <a:off x="374497" y="4923526"/>
          <a:ext cx="680904" cy="680904"/>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B55CE00-DDD3-480B-9998-FF7D2C3642AE}">
      <dsp:nvSpPr>
        <dsp:cNvPr id="0" name=""/>
        <dsp:cNvSpPr/>
      </dsp:nvSpPr>
      <dsp:spPr>
        <a:xfrm>
          <a:off x="1429899" y="4644974"/>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just" defTabSz="711200">
            <a:lnSpc>
              <a:spcPct val="100000"/>
            </a:lnSpc>
            <a:spcBef>
              <a:spcPct val="0"/>
            </a:spcBef>
            <a:spcAft>
              <a:spcPct val="35000"/>
            </a:spcAft>
            <a:buNone/>
          </a:pPr>
          <a:r>
            <a:rPr lang="en-US" sz="1600" b="1" i="0" kern="1200" dirty="0">
              <a:solidFill>
                <a:schemeClr val="tx1"/>
              </a:solidFill>
              <a:effectLst/>
              <a:latin typeface="Times New Roman" panose="02020603050405020304" pitchFamily="18" charset="0"/>
              <a:cs typeface="Times New Roman" panose="02020603050405020304" pitchFamily="18" charset="0"/>
            </a:rPr>
            <a:t>To train physiotherapists who will keep the memory of İzzet Baysal alive and do justice to his contribution to education and health.</a:t>
          </a:r>
          <a:endParaRPr lang="tr-TR" sz="1600" b="1" kern="1200" dirty="0">
            <a:solidFill>
              <a:schemeClr val="tx1"/>
            </a:solidFill>
            <a:latin typeface="Times New Roman" panose="02020603050405020304" pitchFamily="18" charset="0"/>
            <a:cs typeface="Times New Roman" panose="02020603050405020304" pitchFamily="18" charset="0"/>
          </a:endParaRPr>
        </a:p>
      </dsp:txBody>
      <dsp:txXfrm>
        <a:off x="1429899" y="4644974"/>
        <a:ext cx="5083704" cy="123800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DA9E66-3B0D-474D-B3A3-899716F1BCF8}">
      <dsp:nvSpPr>
        <dsp:cNvPr id="0" name=""/>
        <dsp:cNvSpPr/>
      </dsp:nvSpPr>
      <dsp:spPr>
        <a:xfrm>
          <a:off x="0" y="708077"/>
          <a:ext cx="6263640" cy="44201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0" i="0" kern="1200" dirty="0">
              <a:latin typeface="Times New Roman" panose="02020603050405020304" pitchFamily="18" charset="0"/>
              <a:cs typeface="Times New Roman" panose="02020603050405020304" pitchFamily="18" charset="0"/>
            </a:rPr>
            <a:t>Take time to think, thought is the source of power.</a:t>
          </a:r>
          <a:endParaRPr lang="en-US" sz="1500" kern="1200" dirty="0">
            <a:latin typeface="Times New Roman" panose="02020603050405020304" pitchFamily="18" charset="0"/>
            <a:cs typeface="Times New Roman" panose="02020603050405020304" pitchFamily="18" charset="0"/>
          </a:endParaRPr>
        </a:p>
      </dsp:txBody>
      <dsp:txXfrm>
        <a:off x="21577" y="729654"/>
        <a:ext cx="6220486" cy="398860"/>
      </dsp:txXfrm>
    </dsp:sp>
    <dsp:sp modelId="{CF428F3D-7D4B-034D-89CA-6A43F5AFAE3E}">
      <dsp:nvSpPr>
        <dsp:cNvPr id="0" name=""/>
        <dsp:cNvSpPr/>
      </dsp:nvSpPr>
      <dsp:spPr>
        <a:xfrm>
          <a:off x="0" y="1193291"/>
          <a:ext cx="6263640" cy="361968"/>
        </a:xfrm>
        <a:prstGeom prst="roundRect">
          <a:avLst/>
        </a:prstGeom>
        <a:solidFill>
          <a:schemeClr val="accent5">
            <a:hueOff val="-817038"/>
            <a:satOff val="-1136"/>
            <a:lumOff val="-43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0" i="0" kern="1200" dirty="0">
              <a:latin typeface="Times New Roman" panose="02020603050405020304" pitchFamily="18" charset="0"/>
              <a:cs typeface="Times New Roman" panose="02020603050405020304" pitchFamily="18" charset="0"/>
            </a:rPr>
            <a:t>Take time to have fun, fun is the secret of youth.</a:t>
          </a:r>
          <a:endParaRPr lang="en-US" sz="1500" kern="1200" dirty="0">
            <a:latin typeface="Times New Roman" panose="02020603050405020304" pitchFamily="18" charset="0"/>
            <a:cs typeface="Times New Roman" panose="02020603050405020304" pitchFamily="18" charset="0"/>
          </a:endParaRPr>
        </a:p>
      </dsp:txBody>
      <dsp:txXfrm>
        <a:off x="17670" y="1210961"/>
        <a:ext cx="6228300" cy="326628"/>
      </dsp:txXfrm>
    </dsp:sp>
    <dsp:sp modelId="{13D07B82-84A3-C34D-A054-91DEBE9DBE5D}">
      <dsp:nvSpPr>
        <dsp:cNvPr id="0" name=""/>
        <dsp:cNvSpPr/>
      </dsp:nvSpPr>
      <dsp:spPr>
        <a:xfrm>
          <a:off x="0" y="1598460"/>
          <a:ext cx="6263640" cy="361968"/>
        </a:xfrm>
        <a:prstGeom prst="roundRect">
          <a:avLst/>
        </a:prstGeom>
        <a:solidFill>
          <a:schemeClr val="accent5">
            <a:hueOff val="-1634077"/>
            <a:satOff val="-2273"/>
            <a:lumOff val="-87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0" i="0" kern="1200" dirty="0">
              <a:latin typeface="Times New Roman" panose="02020603050405020304" pitchFamily="18" charset="0"/>
              <a:cs typeface="Times New Roman" panose="02020603050405020304" pitchFamily="18" charset="0"/>
            </a:rPr>
            <a:t>Take the time to read, reading is the fountain of knowledge.</a:t>
          </a:r>
          <a:endParaRPr lang="en-US" sz="1500" kern="1200" dirty="0">
            <a:latin typeface="Times New Roman" panose="02020603050405020304" pitchFamily="18" charset="0"/>
            <a:cs typeface="Times New Roman" panose="02020603050405020304" pitchFamily="18" charset="0"/>
          </a:endParaRPr>
        </a:p>
      </dsp:txBody>
      <dsp:txXfrm>
        <a:off x="17670" y="1616130"/>
        <a:ext cx="6228300" cy="326628"/>
      </dsp:txXfrm>
    </dsp:sp>
    <dsp:sp modelId="{E4BF66D2-6699-9C44-B80E-909F98ECA414}">
      <dsp:nvSpPr>
        <dsp:cNvPr id="0" name=""/>
        <dsp:cNvSpPr/>
      </dsp:nvSpPr>
      <dsp:spPr>
        <a:xfrm>
          <a:off x="0" y="2003629"/>
          <a:ext cx="6263640" cy="361968"/>
        </a:xfrm>
        <a:prstGeom prst="roundRect">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0" i="0" kern="1200" dirty="0">
              <a:latin typeface="Times New Roman" panose="02020603050405020304" pitchFamily="18" charset="0"/>
              <a:cs typeface="Times New Roman" panose="02020603050405020304" pitchFamily="18" charset="0"/>
            </a:rPr>
            <a:t>Take time to pray, prayer is the support of perseverance in difficult moments.</a:t>
          </a:r>
          <a:endParaRPr lang="en-US" sz="1500" kern="1200" dirty="0">
            <a:latin typeface="Times New Roman" panose="02020603050405020304" pitchFamily="18" charset="0"/>
            <a:cs typeface="Times New Roman" panose="02020603050405020304" pitchFamily="18" charset="0"/>
          </a:endParaRPr>
        </a:p>
      </dsp:txBody>
      <dsp:txXfrm>
        <a:off x="17670" y="2021299"/>
        <a:ext cx="6228300" cy="326628"/>
      </dsp:txXfrm>
    </dsp:sp>
    <dsp:sp modelId="{66EC694D-D655-C945-91F5-CF01117C8050}">
      <dsp:nvSpPr>
        <dsp:cNvPr id="0" name=""/>
        <dsp:cNvSpPr/>
      </dsp:nvSpPr>
      <dsp:spPr>
        <a:xfrm>
          <a:off x="0" y="2408798"/>
          <a:ext cx="6263640" cy="361968"/>
        </a:xfrm>
        <a:prstGeom prst="roundRect">
          <a:avLst/>
        </a:prstGeom>
        <a:solidFill>
          <a:schemeClr val="accent5">
            <a:hueOff val="-3268153"/>
            <a:satOff val="-4546"/>
            <a:lumOff val="-17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0" i="0" kern="1200" dirty="0">
              <a:latin typeface="Times New Roman" panose="02020603050405020304" pitchFamily="18" charset="0"/>
              <a:cs typeface="Times New Roman" panose="02020603050405020304" pitchFamily="18" charset="0"/>
            </a:rPr>
            <a:t>Take the time to love, loving is what makes life sweet.</a:t>
          </a:r>
          <a:endParaRPr lang="en-US" sz="1500" kern="1200" dirty="0">
            <a:latin typeface="Times New Roman" panose="02020603050405020304" pitchFamily="18" charset="0"/>
            <a:cs typeface="Times New Roman" panose="02020603050405020304" pitchFamily="18" charset="0"/>
          </a:endParaRPr>
        </a:p>
      </dsp:txBody>
      <dsp:txXfrm>
        <a:off x="17670" y="2426468"/>
        <a:ext cx="6228300" cy="326628"/>
      </dsp:txXfrm>
    </dsp:sp>
    <dsp:sp modelId="{CB352BA2-2497-0244-859C-8A4A4CF71BD7}">
      <dsp:nvSpPr>
        <dsp:cNvPr id="0" name=""/>
        <dsp:cNvSpPr/>
      </dsp:nvSpPr>
      <dsp:spPr>
        <a:xfrm>
          <a:off x="0" y="2813966"/>
          <a:ext cx="6263640" cy="361968"/>
        </a:xfrm>
        <a:prstGeom prst="roundRect">
          <a:avLst/>
        </a:prstGeom>
        <a:solidFill>
          <a:schemeClr val="accent5">
            <a:hueOff val="-4085191"/>
            <a:satOff val="-5682"/>
            <a:lumOff val="-217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0" i="0" kern="1200" dirty="0">
              <a:latin typeface="Times New Roman" panose="02020603050405020304" pitchFamily="18" charset="0"/>
              <a:cs typeface="Times New Roman" panose="02020603050405020304" pitchFamily="18" charset="0"/>
            </a:rPr>
            <a:t>Take your time with the agreement, the agreement gives a good taste of life.</a:t>
          </a:r>
          <a:endParaRPr lang="en-US" sz="1500" kern="1200" dirty="0">
            <a:latin typeface="Times New Roman" panose="02020603050405020304" pitchFamily="18" charset="0"/>
            <a:cs typeface="Times New Roman" panose="02020603050405020304" pitchFamily="18" charset="0"/>
          </a:endParaRPr>
        </a:p>
      </dsp:txBody>
      <dsp:txXfrm>
        <a:off x="17670" y="2831636"/>
        <a:ext cx="6228300" cy="326628"/>
      </dsp:txXfrm>
    </dsp:sp>
    <dsp:sp modelId="{FF15505D-D433-2844-88C9-B1F5DF679EF8}">
      <dsp:nvSpPr>
        <dsp:cNvPr id="0" name=""/>
        <dsp:cNvSpPr/>
      </dsp:nvSpPr>
      <dsp:spPr>
        <a:xfrm>
          <a:off x="0" y="3219135"/>
          <a:ext cx="6263640" cy="361968"/>
        </a:xfrm>
        <a:prstGeom prst="roundRect">
          <a:avLst/>
        </a:prstGeom>
        <a:solidFill>
          <a:schemeClr val="accent5">
            <a:hueOff val="-4902230"/>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0" i="0" kern="1200" dirty="0">
              <a:latin typeface="Times New Roman" panose="02020603050405020304" pitchFamily="18" charset="0"/>
              <a:cs typeface="Times New Roman" panose="02020603050405020304" pitchFamily="18" charset="0"/>
            </a:rPr>
            <a:t>Take time to laugh, laughter is the beauty of the soul</a:t>
          </a:r>
          <a:r>
            <a:rPr lang="tr-TR" sz="1500" b="0" i="0" kern="1200" dirty="0">
              <a:latin typeface="Times New Roman" panose="02020603050405020304" pitchFamily="18" charset="0"/>
              <a:cs typeface="Times New Roman" panose="02020603050405020304" pitchFamily="18" charset="0"/>
            </a:rPr>
            <a:t>.</a:t>
          </a:r>
          <a:endParaRPr lang="en-US" sz="1500" kern="1200" dirty="0">
            <a:latin typeface="Times New Roman" panose="02020603050405020304" pitchFamily="18" charset="0"/>
            <a:cs typeface="Times New Roman" panose="02020603050405020304" pitchFamily="18" charset="0"/>
          </a:endParaRPr>
        </a:p>
      </dsp:txBody>
      <dsp:txXfrm>
        <a:off x="17670" y="3236805"/>
        <a:ext cx="6228300" cy="326628"/>
      </dsp:txXfrm>
    </dsp:sp>
    <dsp:sp modelId="{ACD5F3A4-04A6-E14B-A7A5-48200C8FC85A}">
      <dsp:nvSpPr>
        <dsp:cNvPr id="0" name=""/>
        <dsp:cNvSpPr/>
      </dsp:nvSpPr>
      <dsp:spPr>
        <a:xfrm>
          <a:off x="0" y="3624304"/>
          <a:ext cx="6263640" cy="361968"/>
        </a:xfrm>
        <a:prstGeom prst="roundRect">
          <a:avLst/>
        </a:prstGeom>
        <a:solidFill>
          <a:schemeClr val="accent5">
            <a:hueOff val="-5719268"/>
            <a:satOff val="-7955"/>
            <a:lumOff val="-305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0" i="0" kern="1200" dirty="0">
              <a:latin typeface="Times New Roman" panose="02020603050405020304" pitchFamily="18" charset="0"/>
              <a:cs typeface="Times New Roman" panose="02020603050405020304" pitchFamily="18" charset="0"/>
            </a:rPr>
            <a:t>Take the time to give, giving is the light of the day.</a:t>
          </a:r>
          <a:endParaRPr lang="en-US" sz="1500" kern="1200" dirty="0">
            <a:latin typeface="Times New Roman" panose="02020603050405020304" pitchFamily="18" charset="0"/>
            <a:cs typeface="Times New Roman" panose="02020603050405020304" pitchFamily="18" charset="0"/>
          </a:endParaRPr>
        </a:p>
      </dsp:txBody>
      <dsp:txXfrm>
        <a:off x="17670" y="3641974"/>
        <a:ext cx="6228300" cy="326628"/>
      </dsp:txXfrm>
    </dsp:sp>
    <dsp:sp modelId="{D1385AC3-B0EA-CF47-8EE3-126CFA74D0B6}">
      <dsp:nvSpPr>
        <dsp:cNvPr id="0" name=""/>
        <dsp:cNvSpPr/>
      </dsp:nvSpPr>
      <dsp:spPr>
        <a:xfrm>
          <a:off x="0" y="4029473"/>
          <a:ext cx="6263640" cy="361968"/>
        </a:xfrm>
        <a:prstGeom prst="roundRect">
          <a:avLst/>
        </a:prstGeom>
        <a:solidFill>
          <a:schemeClr val="accent5">
            <a:hueOff val="-6536306"/>
            <a:satOff val="-9092"/>
            <a:lumOff val="-34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0" i="0" kern="1200" dirty="0">
              <a:latin typeface="Times New Roman" panose="02020603050405020304" pitchFamily="18" charset="0"/>
              <a:cs typeface="Times New Roman" panose="02020603050405020304" pitchFamily="18" charset="0"/>
            </a:rPr>
            <a:t>Take the time to do your job well, good work makes a person respectable</a:t>
          </a:r>
          <a:r>
            <a:rPr lang="tr-TR" sz="1500" b="0" i="0" kern="1200" dirty="0">
              <a:latin typeface="Times New Roman" panose="02020603050405020304" pitchFamily="18" charset="0"/>
              <a:cs typeface="Times New Roman" panose="02020603050405020304" pitchFamily="18" charset="0"/>
            </a:rPr>
            <a:t>.</a:t>
          </a:r>
          <a:endParaRPr lang="en-US" sz="1500" kern="1200" dirty="0">
            <a:latin typeface="Times New Roman" panose="02020603050405020304" pitchFamily="18" charset="0"/>
            <a:cs typeface="Times New Roman" panose="02020603050405020304" pitchFamily="18" charset="0"/>
          </a:endParaRPr>
        </a:p>
      </dsp:txBody>
      <dsp:txXfrm>
        <a:off x="17670" y="4047143"/>
        <a:ext cx="6228300" cy="326628"/>
      </dsp:txXfrm>
    </dsp:sp>
    <dsp:sp modelId="{CA7FC02A-D69A-994F-AB44-D5982E6DE59A}">
      <dsp:nvSpPr>
        <dsp:cNvPr id="0" name=""/>
        <dsp:cNvSpPr/>
      </dsp:nvSpPr>
      <dsp:spPr>
        <a:xfrm>
          <a:off x="0" y="4434641"/>
          <a:ext cx="6263640" cy="361968"/>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0" i="0" kern="1200" dirty="0">
              <a:latin typeface="Times New Roman" panose="02020603050405020304" pitchFamily="18" charset="0"/>
              <a:cs typeface="Times New Roman" panose="02020603050405020304" pitchFamily="18" charset="0"/>
            </a:rPr>
            <a:t>Take the time to say thank you, thanks are the icing on the cake of life.</a:t>
          </a:r>
          <a:endParaRPr lang="en-US" sz="1500" kern="1200" dirty="0"/>
        </a:p>
      </dsp:txBody>
      <dsp:txXfrm>
        <a:off x="17670" y="4452311"/>
        <a:ext cx="6228300" cy="326628"/>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5D1B146-0725-4747-B2D6-A17C196EEC28}" type="datetimeFigureOut">
              <a:rPr lang="tr-TR" smtClean="0"/>
              <a:t>17.03.2025</a:t>
            </a:fld>
            <a:endParaRPr lang="tr-TR"/>
          </a:p>
        </p:txBody>
      </p:sp>
      <p:sp>
        <p:nvSpPr>
          <p:cNvPr id="4" name="Slayt Görüntüsü Yer Tutucusu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F59A226-4FFA-4183-B433-0A22C8159CE1}" type="slidenum">
              <a:rPr lang="tr-TR" smtClean="0"/>
              <a:t>‹#›</a:t>
            </a:fld>
            <a:endParaRPr lang="tr-TR"/>
          </a:p>
        </p:txBody>
      </p:sp>
    </p:spTree>
    <p:extLst>
      <p:ext uri="{BB962C8B-B14F-4D97-AF65-F5344CB8AC3E}">
        <p14:creationId xmlns:p14="http://schemas.microsoft.com/office/powerpoint/2010/main" val="11532498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7F59A226-4FFA-4183-B433-0A22C8159CE1}" type="slidenum">
              <a:rPr lang="tr-TR" smtClean="0"/>
              <a:t>1</a:t>
            </a:fld>
            <a:endParaRPr lang="tr-TR"/>
          </a:p>
        </p:txBody>
      </p:sp>
    </p:spTree>
    <p:extLst>
      <p:ext uri="{BB962C8B-B14F-4D97-AF65-F5344CB8AC3E}">
        <p14:creationId xmlns:p14="http://schemas.microsoft.com/office/powerpoint/2010/main" val="2610328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7F59A226-4FFA-4183-B433-0A22C8159CE1}" type="slidenum">
              <a:rPr lang="tr-TR" smtClean="0"/>
              <a:t>11</a:t>
            </a:fld>
            <a:endParaRPr lang="tr-TR"/>
          </a:p>
        </p:txBody>
      </p:sp>
    </p:spTree>
    <p:extLst>
      <p:ext uri="{BB962C8B-B14F-4D97-AF65-F5344CB8AC3E}">
        <p14:creationId xmlns:p14="http://schemas.microsoft.com/office/powerpoint/2010/main" val="3100861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fld id="{838078F0-496B-422B-A21E-C3A7EA57D57B}" type="slidenum">
              <a:rPr lang="en-US" sz="1200" smtClean="0"/>
              <a:pPr eaLnBrk="1" hangingPunct="1"/>
              <a:t>13</a:t>
            </a:fld>
            <a:endParaRPr lang="en-US" sz="120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p>
        </p:txBody>
      </p:sp>
    </p:spTree>
    <p:extLst>
      <p:ext uri="{BB962C8B-B14F-4D97-AF65-F5344CB8AC3E}">
        <p14:creationId xmlns:p14="http://schemas.microsoft.com/office/powerpoint/2010/main" val="2103566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7F59A226-4FFA-4183-B433-0A22C8159CE1}" type="slidenum">
              <a:rPr lang="tr-TR" smtClean="0"/>
              <a:t>30</a:t>
            </a:fld>
            <a:endParaRPr lang="tr-TR"/>
          </a:p>
        </p:txBody>
      </p:sp>
    </p:spTree>
    <p:extLst>
      <p:ext uri="{BB962C8B-B14F-4D97-AF65-F5344CB8AC3E}">
        <p14:creationId xmlns:p14="http://schemas.microsoft.com/office/powerpoint/2010/main" val="40916216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3E86ACA4-DA70-4A36-9E9B-04884179BBB2}" type="datetimeFigureOut">
              <a:rPr lang="tr-TR" smtClean="0"/>
              <a:t>17.03.2025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11B37F8-E1F7-4569-A919-A81C6EFB1A68}" type="slidenum">
              <a:rPr lang="tr-TR" smtClean="0"/>
              <a:t>‹#›</a:t>
            </a:fld>
            <a:endParaRPr lang="tr-TR"/>
          </a:p>
        </p:txBody>
      </p:sp>
    </p:spTree>
    <p:extLst>
      <p:ext uri="{BB962C8B-B14F-4D97-AF65-F5344CB8AC3E}">
        <p14:creationId xmlns:p14="http://schemas.microsoft.com/office/powerpoint/2010/main" val="35825902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3E86ACA4-DA70-4A36-9E9B-04884179BBB2}" type="datetimeFigureOut">
              <a:rPr lang="tr-TR" smtClean="0"/>
              <a:t>17.03.2025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11B37F8-E1F7-4569-A919-A81C6EFB1A68}" type="slidenum">
              <a:rPr lang="tr-TR" smtClean="0"/>
              <a:t>‹#›</a:t>
            </a:fld>
            <a:endParaRPr lang="tr-TR"/>
          </a:p>
        </p:txBody>
      </p:sp>
    </p:spTree>
    <p:extLst>
      <p:ext uri="{BB962C8B-B14F-4D97-AF65-F5344CB8AC3E}">
        <p14:creationId xmlns:p14="http://schemas.microsoft.com/office/powerpoint/2010/main" val="1561541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tr-TR"/>
              <a:t>Asıl başlık stili için tıklatın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3E86ACA4-DA70-4A36-9E9B-04884179BBB2}" type="datetimeFigureOut">
              <a:rPr lang="tr-TR" smtClean="0"/>
              <a:t>17.03.2025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11B37F8-E1F7-4569-A919-A81C6EFB1A68}" type="slidenum">
              <a:rPr lang="tr-TR" smtClean="0"/>
              <a:t>‹#›</a:t>
            </a:fld>
            <a:endParaRPr lang="tr-TR"/>
          </a:p>
        </p:txBody>
      </p:sp>
    </p:spTree>
    <p:extLst>
      <p:ext uri="{BB962C8B-B14F-4D97-AF65-F5344CB8AC3E}">
        <p14:creationId xmlns:p14="http://schemas.microsoft.com/office/powerpoint/2010/main" val="23224522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914400" y="2130426"/>
            <a:ext cx="10363200" cy="1470025"/>
          </a:xfrm>
        </p:spPr>
        <p:txBody>
          <a:bodyPr/>
          <a:lstStyle/>
          <a:p>
            <a:r>
              <a:rPr lang="tr-TR"/>
              <a:t>Asıl başlık stili için tıklatın</a:t>
            </a:r>
          </a:p>
        </p:txBody>
      </p:sp>
      <p:sp>
        <p:nvSpPr>
          <p:cNvPr id="3" name="2 Alt Başlık"/>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tıklatın</a:t>
            </a:r>
          </a:p>
        </p:txBody>
      </p:sp>
      <p:sp>
        <p:nvSpPr>
          <p:cNvPr id="4" name="3 Veri Yer Tutucusu">
            <a:extLst>
              <a:ext uri="{FF2B5EF4-FFF2-40B4-BE49-F238E27FC236}">
                <a16:creationId xmlns:a16="http://schemas.microsoft.com/office/drawing/2014/main" id="{C4B2FBE6-4279-C2C8-868D-A42C9254E0AE}"/>
              </a:ext>
            </a:extLst>
          </p:cNvPr>
          <p:cNvSpPr>
            <a:spLocks noGrp="1"/>
          </p:cNvSpPr>
          <p:nvPr>
            <p:ph type="dt" sz="half" idx="10"/>
          </p:nvPr>
        </p:nvSpPr>
        <p:spPr/>
        <p:txBody>
          <a:bodyPr/>
          <a:lstStyle>
            <a:lvl1pPr>
              <a:defRPr/>
            </a:lvl1pPr>
          </a:lstStyle>
          <a:p>
            <a:pPr>
              <a:defRPr/>
            </a:pPr>
            <a:fld id="{FA017566-58BD-4B5B-A47D-39B406E84438}" type="datetime1">
              <a:rPr lang="tr-TR"/>
              <a:pPr>
                <a:defRPr/>
              </a:pPr>
              <a:t>17.03.2025</a:t>
            </a:fld>
            <a:endParaRPr lang="tr-TR" dirty="0"/>
          </a:p>
        </p:txBody>
      </p:sp>
      <p:sp>
        <p:nvSpPr>
          <p:cNvPr id="5" name="4 Altbilgi Yer Tutucusu">
            <a:extLst>
              <a:ext uri="{FF2B5EF4-FFF2-40B4-BE49-F238E27FC236}">
                <a16:creationId xmlns:a16="http://schemas.microsoft.com/office/drawing/2014/main" id="{34F95676-9397-F820-6455-DCCDDA91FFDD}"/>
              </a:ext>
            </a:extLst>
          </p:cNvPr>
          <p:cNvSpPr>
            <a:spLocks noGrp="1"/>
          </p:cNvSpPr>
          <p:nvPr>
            <p:ph type="ftr" sz="quarter" idx="11"/>
          </p:nvPr>
        </p:nvSpPr>
        <p:spPr/>
        <p:txBody>
          <a:bodyPr/>
          <a:lstStyle>
            <a:lvl1pPr>
              <a:defRPr/>
            </a:lvl1pPr>
          </a:lstStyle>
          <a:p>
            <a:pPr>
              <a:defRPr/>
            </a:pPr>
            <a:endParaRPr lang="tr-TR"/>
          </a:p>
        </p:txBody>
      </p:sp>
      <p:sp>
        <p:nvSpPr>
          <p:cNvPr id="6" name="5 Slayt Numarası Yer Tutucusu">
            <a:extLst>
              <a:ext uri="{FF2B5EF4-FFF2-40B4-BE49-F238E27FC236}">
                <a16:creationId xmlns:a16="http://schemas.microsoft.com/office/drawing/2014/main" id="{336656F3-F64C-842A-F76A-1C8030F05E02}"/>
              </a:ext>
            </a:extLst>
          </p:cNvPr>
          <p:cNvSpPr>
            <a:spLocks noGrp="1"/>
          </p:cNvSpPr>
          <p:nvPr>
            <p:ph type="sldNum" sz="quarter" idx="12"/>
          </p:nvPr>
        </p:nvSpPr>
        <p:spPr/>
        <p:txBody>
          <a:bodyPr/>
          <a:lstStyle>
            <a:lvl1pPr>
              <a:defRPr/>
            </a:lvl1pPr>
          </a:lstStyle>
          <a:p>
            <a:pPr>
              <a:defRPr/>
            </a:pPr>
            <a:fld id="{395724F0-D42D-47D3-8281-5AC4BF3E2443}" type="slidenum">
              <a:rPr lang="tr-TR" altLang="en-US"/>
              <a:pPr>
                <a:defRPr/>
              </a:pPr>
              <a:t>‹#›</a:t>
            </a:fld>
            <a:endParaRPr lang="tr-TR" altLang="en-US"/>
          </a:p>
        </p:txBody>
      </p:sp>
    </p:spTree>
    <p:extLst>
      <p:ext uri="{BB962C8B-B14F-4D97-AF65-F5344CB8AC3E}">
        <p14:creationId xmlns:p14="http://schemas.microsoft.com/office/powerpoint/2010/main" val="37141557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a:extLst>
              <a:ext uri="{FF2B5EF4-FFF2-40B4-BE49-F238E27FC236}">
                <a16:creationId xmlns:a16="http://schemas.microsoft.com/office/drawing/2014/main" id="{C4599DF2-1FAE-DFDB-052A-39394B4C63BA}"/>
              </a:ext>
            </a:extLst>
          </p:cNvPr>
          <p:cNvSpPr>
            <a:spLocks noGrp="1"/>
          </p:cNvSpPr>
          <p:nvPr>
            <p:ph type="dt" sz="half" idx="10"/>
          </p:nvPr>
        </p:nvSpPr>
        <p:spPr/>
        <p:txBody>
          <a:bodyPr/>
          <a:lstStyle>
            <a:lvl1pPr>
              <a:defRPr/>
            </a:lvl1pPr>
          </a:lstStyle>
          <a:p>
            <a:pPr>
              <a:defRPr/>
            </a:pPr>
            <a:fld id="{C4F68C65-2275-4783-97B0-47088DFAC45F}" type="datetime1">
              <a:rPr lang="tr-TR"/>
              <a:pPr>
                <a:defRPr/>
              </a:pPr>
              <a:t>17.03.2025</a:t>
            </a:fld>
            <a:endParaRPr lang="tr-TR" dirty="0"/>
          </a:p>
        </p:txBody>
      </p:sp>
      <p:sp>
        <p:nvSpPr>
          <p:cNvPr id="5" name="4 Altbilgi Yer Tutucusu">
            <a:extLst>
              <a:ext uri="{FF2B5EF4-FFF2-40B4-BE49-F238E27FC236}">
                <a16:creationId xmlns:a16="http://schemas.microsoft.com/office/drawing/2014/main" id="{FE5241E1-A44C-332B-CB14-303B6F9490C1}"/>
              </a:ext>
            </a:extLst>
          </p:cNvPr>
          <p:cNvSpPr>
            <a:spLocks noGrp="1"/>
          </p:cNvSpPr>
          <p:nvPr>
            <p:ph type="ftr" sz="quarter" idx="11"/>
          </p:nvPr>
        </p:nvSpPr>
        <p:spPr/>
        <p:txBody>
          <a:bodyPr/>
          <a:lstStyle>
            <a:lvl1pPr>
              <a:defRPr/>
            </a:lvl1pPr>
          </a:lstStyle>
          <a:p>
            <a:pPr>
              <a:defRPr/>
            </a:pPr>
            <a:endParaRPr lang="tr-TR"/>
          </a:p>
        </p:txBody>
      </p:sp>
      <p:sp>
        <p:nvSpPr>
          <p:cNvPr id="6" name="5 Slayt Numarası Yer Tutucusu">
            <a:extLst>
              <a:ext uri="{FF2B5EF4-FFF2-40B4-BE49-F238E27FC236}">
                <a16:creationId xmlns:a16="http://schemas.microsoft.com/office/drawing/2014/main" id="{5C27D7AD-5F1A-507D-0B12-95268DC61DF2}"/>
              </a:ext>
            </a:extLst>
          </p:cNvPr>
          <p:cNvSpPr>
            <a:spLocks noGrp="1"/>
          </p:cNvSpPr>
          <p:nvPr>
            <p:ph type="sldNum" sz="quarter" idx="12"/>
          </p:nvPr>
        </p:nvSpPr>
        <p:spPr/>
        <p:txBody>
          <a:bodyPr/>
          <a:lstStyle>
            <a:lvl1pPr>
              <a:defRPr/>
            </a:lvl1pPr>
          </a:lstStyle>
          <a:p>
            <a:pPr>
              <a:defRPr/>
            </a:pPr>
            <a:fld id="{65C3C4FE-0A06-4EA4-9926-5078BD367837}" type="slidenum">
              <a:rPr lang="tr-TR" altLang="en-US"/>
              <a:pPr>
                <a:defRPr/>
              </a:pPr>
              <a:t>‹#›</a:t>
            </a:fld>
            <a:endParaRPr lang="tr-TR" altLang="en-US"/>
          </a:p>
        </p:txBody>
      </p:sp>
    </p:spTree>
    <p:extLst>
      <p:ext uri="{BB962C8B-B14F-4D97-AF65-F5344CB8AC3E}">
        <p14:creationId xmlns:p14="http://schemas.microsoft.com/office/powerpoint/2010/main" val="16602462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963084" y="4406901"/>
            <a:ext cx="10363200" cy="1362075"/>
          </a:xfrm>
        </p:spPr>
        <p:txBody>
          <a:bodyPr anchor="t"/>
          <a:lstStyle>
            <a:lvl1pPr algn="l">
              <a:defRPr sz="4000" b="1" cap="all"/>
            </a:lvl1pPr>
          </a:lstStyle>
          <a:p>
            <a:r>
              <a:rPr lang="tr-TR"/>
              <a:t>Asıl başlık stili için tıklatın</a:t>
            </a:r>
          </a:p>
        </p:txBody>
      </p:sp>
      <p:sp>
        <p:nvSpPr>
          <p:cNvPr id="3" name="2 Metin Yer Tutucusu"/>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3 Veri Yer Tutucusu">
            <a:extLst>
              <a:ext uri="{FF2B5EF4-FFF2-40B4-BE49-F238E27FC236}">
                <a16:creationId xmlns:a16="http://schemas.microsoft.com/office/drawing/2014/main" id="{EBD1629D-D8F7-B63E-B25E-750ECD7F838E}"/>
              </a:ext>
            </a:extLst>
          </p:cNvPr>
          <p:cNvSpPr>
            <a:spLocks noGrp="1"/>
          </p:cNvSpPr>
          <p:nvPr>
            <p:ph type="dt" sz="half" idx="10"/>
          </p:nvPr>
        </p:nvSpPr>
        <p:spPr/>
        <p:txBody>
          <a:bodyPr/>
          <a:lstStyle>
            <a:lvl1pPr>
              <a:defRPr/>
            </a:lvl1pPr>
          </a:lstStyle>
          <a:p>
            <a:pPr>
              <a:defRPr/>
            </a:pPr>
            <a:fld id="{7A6AC78A-84A2-4278-A77A-5B975418CA76}" type="datetime1">
              <a:rPr lang="tr-TR"/>
              <a:pPr>
                <a:defRPr/>
              </a:pPr>
              <a:t>17.03.2025</a:t>
            </a:fld>
            <a:endParaRPr lang="tr-TR" dirty="0"/>
          </a:p>
        </p:txBody>
      </p:sp>
      <p:sp>
        <p:nvSpPr>
          <p:cNvPr id="5" name="4 Altbilgi Yer Tutucusu">
            <a:extLst>
              <a:ext uri="{FF2B5EF4-FFF2-40B4-BE49-F238E27FC236}">
                <a16:creationId xmlns:a16="http://schemas.microsoft.com/office/drawing/2014/main" id="{616278E1-A0D6-7395-EC3A-306580D04AC7}"/>
              </a:ext>
            </a:extLst>
          </p:cNvPr>
          <p:cNvSpPr>
            <a:spLocks noGrp="1"/>
          </p:cNvSpPr>
          <p:nvPr>
            <p:ph type="ftr" sz="quarter" idx="11"/>
          </p:nvPr>
        </p:nvSpPr>
        <p:spPr/>
        <p:txBody>
          <a:bodyPr/>
          <a:lstStyle>
            <a:lvl1pPr>
              <a:defRPr/>
            </a:lvl1pPr>
          </a:lstStyle>
          <a:p>
            <a:pPr>
              <a:defRPr/>
            </a:pPr>
            <a:endParaRPr lang="tr-TR"/>
          </a:p>
        </p:txBody>
      </p:sp>
      <p:sp>
        <p:nvSpPr>
          <p:cNvPr id="6" name="5 Slayt Numarası Yer Tutucusu">
            <a:extLst>
              <a:ext uri="{FF2B5EF4-FFF2-40B4-BE49-F238E27FC236}">
                <a16:creationId xmlns:a16="http://schemas.microsoft.com/office/drawing/2014/main" id="{542AABA3-D7C2-A796-EB95-0AB83F279AC6}"/>
              </a:ext>
            </a:extLst>
          </p:cNvPr>
          <p:cNvSpPr>
            <a:spLocks noGrp="1"/>
          </p:cNvSpPr>
          <p:nvPr>
            <p:ph type="sldNum" sz="quarter" idx="12"/>
          </p:nvPr>
        </p:nvSpPr>
        <p:spPr/>
        <p:txBody>
          <a:bodyPr/>
          <a:lstStyle>
            <a:lvl1pPr>
              <a:defRPr/>
            </a:lvl1pPr>
          </a:lstStyle>
          <a:p>
            <a:pPr>
              <a:defRPr/>
            </a:pPr>
            <a:fld id="{A6773ECC-0439-40F1-A1F0-3DC272A9F010}" type="slidenum">
              <a:rPr lang="tr-TR" altLang="en-US"/>
              <a:pPr>
                <a:defRPr/>
              </a:pPr>
              <a:t>‹#›</a:t>
            </a:fld>
            <a:endParaRPr lang="tr-TR" altLang="en-US"/>
          </a:p>
        </p:txBody>
      </p:sp>
    </p:spTree>
    <p:extLst>
      <p:ext uri="{BB962C8B-B14F-4D97-AF65-F5344CB8AC3E}">
        <p14:creationId xmlns:p14="http://schemas.microsoft.com/office/powerpoint/2010/main" val="24266914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İçerik Yer Tutucusu"/>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3 Veri Yer Tutucusu">
            <a:extLst>
              <a:ext uri="{FF2B5EF4-FFF2-40B4-BE49-F238E27FC236}">
                <a16:creationId xmlns:a16="http://schemas.microsoft.com/office/drawing/2014/main" id="{5FD8BF6B-3A0D-6BA6-12DF-37C5495E756B}"/>
              </a:ext>
            </a:extLst>
          </p:cNvPr>
          <p:cNvSpPr>
            <a:spLocks noGrp="1"/>
          </p:cNvSpPr>
          <p:nvPr>
            <p:ph type="dt" sz="half" idx="10"/>
          </p:nvPr>
        </p:nvSpPr>
        <p:spPr/>
        <p:txBody>
          <a:bodyPr/>
          <a:lstStyle>
            <a:lvl1pPr>
              <a:defRPr/>
            </a:lvl1pPr>
          </a:lstStyle>
          <a:p>
            <a:pPr>
              <a:defRPr/>
            </a:pPr>
            <a:fld id="{9BAF8C24-C6DB-4CF9-AC1B-E6048BE13719}" type="datetime1">
              <a:rPr lang="tr-TR"/>
              <a:pPr>
                <a:defRPr/>
              </a:pPr>
              <a:t>17.03.2025</a:t>
            </a:fld>
            <a:endParaRPr lang="tr-TR" dirty="0"/>
          </a:p>
        </p:txBody>
      </p:sp>
      <p:sp>
        <p:nvSpPr>
          <p:cNvPr id="6" name="4 Altbilgi Yer Tutucusu">
            <a:extLst>
              <a:ext uri="{FF2B5EF4-FFF2-40B4-BE49-F238E27FC236}">
                <a16:creationId xmlns:a16="http://schemas.microsoft.com/office/drawing/2014/main" id="{03287601-7816-3DB2-5E70-C995AC2727EE}"/>
              </a:ext>
            </a:extLst>
          </p:cNvPr>
          <p:cNvSpPr>
            <a:spLocks noGrp="1"/>
          </p:cNvSpPr>
          <p:nvPr>
            <p:ph type="ftr" sz="quarter" idx="11"/>
          </p:nvPr>
        </p:nvSpPr>
        <p:spPr/>
        <p:txBody>
          <a:bodyPr/>
          <a:lstStyle>
            <a:lvl1pPr>
              <a:defRPr/>
            </a:lvl1pPr>
          </a:lstStyle>
          <a:p>
            <a:pPr>
              <a:defRPr/>
            </a:pPr>
            <a:endParaRPr lang="tr-TR"/>
          </a:p>
        </p:txBody>
      </p:sp>
      <p:sp>
        <p:nvSpPr>
          <p:cNvPr id="7" name="5 Slayt Numarası Yer Tutucusu">
            <a:extLst>
              <a:ext uri="{FF2B5EF4-FFF2-40B4-BE49-F238E27FC236}">
                <a16:creationId xmlns:a16="http://schemas.microsoft.com/office/drawing/2014/main" id="{9478407A-B5FC-F4AA-5532-13B17C38FD95}"/>
              </a:ext>
            </a:extLst>
          </p:cNvPr>
          <p:cNvSpPr>
            <a:spLocks noGrp="1"/>
          </p:cNvSpPr>
          <p:nvPr>
            <p:ph type="sldNum" sz="quarter" idx="12"/>
          </p:nvPr>
        </p:nvSpPr>
        <p:spPr/>
        <p:txBody>
          <a:bodyPr/>
          <a:lstStyle>
            <a:lvl1pPr>
              <a:defRPr/>
            </a:lvl1pPr>
          </a:lstStyle>
          <a:p>
            <a:pPr>
              <a:defRPr/>
            </a:pPr>
            <a:fld id="{4FDF77CC-1DA8-4E5A-9AB7-901E9841605C}" type="slidenum">
              <a:rPr lang="tr-TR" altLang="en-US"/>
              <a:pPr>
                <a:defRPr/>
              </a:pPr>
              <a:t>‹#›</a:t>
            </a:fld>
            <a:endParaRPr lang="tr-TR" altLang="en-US"/>
          </a:p>
        </p:txBody>
      </p:sp>
    </p:spTree>
    <p:extLst>
      <p:ext uri="{BB962C8B-B14F-4D97-AF65-F5344CB8AC3E}">
        <p14:creationId xmlns:p14="http://schemas.microsoft.com/office/powerpoint/2010/main" val="38480176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a:t>Asıl başlık stili için tıklatın</a:t>
            </a:r>
          </a:p>
        </p:txBody>
      </p:sp>
      <p:sp>
        <p:nvSpPr>
          <p:cNvPr id="3" name="2 Metin Yer Tutucusu"/>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3 İçerik Yer Tutucusu"/>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Metin Yer Tutucusu"/>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5 İçerik Yer Tutucusu"/>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3 Veri Yer Tutucusu">
            <a:extLst>
              <a:ext uri="{FF2B5EF4-FFF2-40B4-BE49-F238E27FC236}">
                <a16:creationId xmlns:a16="http://schemas.microsoft.com/office/drawing/2014/main" id="{311BC846-33D7-3F7F-D567-B2E3E1382953}"/>
              </a:ext>
            </a:extLst>
          </p:cNvPr>
          <p:cNvSpPr>
            <a:spLocks noGrp="1"/>
          </p:cNvSpPr>
          <p:nvPr>
            <p:ph type="dt" sz="half" idx="10"/>
          </p:nvPr>
        </p:nvSpPr>
        <p:spPr/>
        <p:txBody>
          <a:bodyPr/>
          <a:lstStyle>
            <a:lvl1pPr>
              <a:defRPr/>
            </a:lvl1pPr>
          </a:lstStyle>
          <a:p>
            <a:pPr>
              <a:defRPr/>
            </a:pPr>
            <a:fld id="{31C879D0-BAD4-4B1C-9706-2B8EE9D3C624}" type="datetime1">
              <a:rPr lang="tr-TR"/>
              <a:pPr>
                <a:defRPr/>
              </a:pPr>
              <a:t>17.03.2025</a:t>
            </a:fld>
            <a:endParaRPr lang="tr-TR" dirty="0"/>
          </a:p>
        </p:txBody>
      </p:sp>
      <p:sp>
        <p:nvSpPr>
          <p:cNvPr id="8" name="4 Altbilgi Yer Tutucusu">
            <a:extLst>
              <a:ext uri="{FF2B5EF4-FFF2-40B4-BE49-F238E27FC236}">
                <a16:creationId xmlns:a16="http://schemas.microsoft.com/office/drawing/2014/main" id="{66DD86A2-0DBD-2364-1FDD-4CAB80549E08}"/>
              </a:ext>
            </a:extLst>
          </p:cNvPr>
          <p:cNvSpPr>
            <a:spLocks noGrp="1"/>
          </p:cNvSpPr>
          <p:nvPr>
            <p:ph type="ftr" sz="quarter" idx="11"/>
          </p:nvPr>
        </p:nvSpPr>
        <p:spPr/>
        <p:txBody>
          <a:bodyPr/>
          <a:lstStyle>
            <a:lvl1pPr>
              <a:defRPr/>
            </a:lvl1pPr>
          </a:lstStyle>
          <a:p>
            <a:pPr>
              <a:defRPr/>
            </a:pPr>
            <a:endParaRPr lang="tr-TR"/>
          </a:p>
        </p:txBody>
      </p:sp>
      <p:sp>
        <p:nvSpPr>
          <p:cNvPr id="9" name="5 Slayt Numarası Yer Tutucusu">
            <a:extLst>
              <a:ext uri="{FF2B5EF4-FFF2-40B4-BE49-F238E27FC236}">
                <a16:creationId xmlns:a16="http://schemas.microsoft.com/office/drawing/2014/main" id="{5D6FF084-CD05-3068-7444-1D1C8EF251B6}"/>
              </a:ext>
            </a:extLst>
          </p:cNvPr>
          <p:cNvSpPr>
            <a:spLocks noGrp="1"/>
          </p:cNvSpPr>
          <p:nvPr>
            <p:ph type="sldNum" sz="quarter" idx="12"/>
          </p:nvPr>
        </p:nvSpPr>
        <p:spPr/>
        <p:txBody>
          <a:bodyPr/>
          <a:lstStyle>
            <a:lvl1pPr>
              <a:defRPr/>
            </a:lvl1pPr>
          </a:lstStyle>
          <a:p>
            <a:pPr>
              <a:defRPr/>
            </a:pPr>
            <a:fld id="{1D982F0C-7301-46BD-B303-6C9805862F9F}" type="slidenum">
              <a:rPr lang="tr-TR" altLang="en-US"/>
              <a:pPr>
                <a:defRPr/>
              </a:pPr>
              <a:t>‹#›</a:t>
            </a:fld>
            <a:endParaRPr lang="tr-TR" altLang="en-US"/>
          </a:p>
        </p:txBody>
      </p:sp>
    </p:spTree>
    <p:extLst>
      <p:ext uri="{BB962C8B-B14F-4D97-AF65-F5344CB8AC3E}">
        <p14:creationId xmlns:p14="http://schemas.microsoft.com/office/powerpoint/2010/main" val="30817946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3 Veri Yer Tutucusu">
            <a:extLst>
              <a:ext uri="{FF2B5EF4-FFF2-40B4-BE49-F238E27FC236}">
                <a16:creationId xmlns:a16="http://schemas.microsoft.com/office/drawing/2014/main" id="{09D9A199-7E3D-8274-0D13-375F24B654D7}"/>
              </a:ext>
            </a:extLst>
          </p:cNvPr>
          <p:cNvSpPr>
            <a:spLocks noGrp="1"/>
          </p:cNvSpPr>
          <p:nvPr>
            <p:ph type="dt" sz="half" idx="10"/>
          </p:nvPr>
        </p:nvSpPr>
        <p:spPr/>
        <p:txBody>
          <a:bodyPr/>
          <a:lstStyle>
            <a:lvl1pPr>
              <a:defRPr/>
            </a:lvl1pPr>
          </a:lstStyle>
          <a:p>
            <a:pPr>
              <a:defRPr/>
            </a:pPr>
            <a:fld id="{577E4EC5-4242-4D4F-A6E8-DBAE20892B8C}" type="datetime1">
              <a:rPr lang="tr-TR"/>
              <a:pPr>
                <a:defRPr/>
              </a:pPr>
              <a:t>17.03.2025</a:t>
            </a:fld>
            <a:endParaRPr lang="tr-TR" dirty="0"/>
          </a:p>
        </p:txBody>
      </p:sp>
      <p:sp>
        <p:nvSpPr>
          <p:cNvPr id="4" name="4 Altbilgi Yer Tutucusu">
            <a:extLst>
              <a:ext uri="{FF2B5EF4-FFF2-40B4-BE49-F238E27FC236}">
                <a16:creationId xmlns:a16="http://schemas.microsoft.com/office/drawing/2014/main" id="{685C2DE4-FCA5-0C89-A070-0473AC0C6C0C}"/>
              </a:ext>
            </a:extLst>
          </p:cNvPr>
          <p:cNvSpPr>
            <a:spLocks noGrp="1"/>
          </p:cNvSpPr>
          <p:nvPr>
            <p:ph type="ftr" sz="quarter" idx="11"/>
          </p:nvPr>
        </p:nvSpPr>
        <p:spPr/>
        <p:txBody>
          <a:bodyPr/>
          <a:lstStyle>
            <a:lvl1pPr>
              <a:defRPr/>
            </a:lvl1pPr>
          </a:lstStyle>
          <a:p>
            <a:pPr>
              <a:defRPr/>
            </a:pPr>
            <a:endParaRPr lang="tr-TR"/>
          </a:p>
        </p:txBody>
      </p:sp>
      <p:sp>
        <p:nvSpPr>
          <p:cNvPr id="5" name="5 Slayt Numarası Yer Tutucusu">
            <a:extLst>
              <a:ext uri="{FF2B5EF4-FFF2-40B4-BE49-F238E27FC236}">
                <a16:creationId xmlns:a16="http://schemas.microsoft.com/office/drawing/2014/main" id="{7BCC4E5F-66EB-0648-052F-3E6998B7D339}"/>
              </a:ext>
            </a:extLst>
          </p:cNvPr>
          <p:cNvSpPr>
            <a:spLocks noGrp="1"/>
          </p:cNvSpPr>
          <p:nvPr>
            <p:ph type="sldNum" sz="quarter" idx="12"/>
          </p:nvPr>
        </p:nvSpPr>
        <p:spPr/>
        <p:txBody>
          <a:bodyPr/>
          <a:lstStyle>
            <a:lvl1pPr>
              <a:defRPr/>
            </a:lvl1pPr>
          </a:lstStyle>
          <a:p>
            <a:pPr>
              <a:defRPr/>
            </a:pPr>
            <a:fld id="{32766C1B-5E90-4EF2-9D0D-B7770AD8FEF5}" type="slidenum">
              <a:rPr lang="tr-TR" altLang="en-US"/>
              <a:pPr>
                <a:defRPr/>
              </a:pPr>
              <a:t>‹#›</a:t>
            </a:fld>
            <a:endParaRPr lang="tr-TR" altLang="en-US"/>
          </a:p>
        </p:txBody>
      </p:sp>
    </p:spTree>
    <p:extLst>
      <p:ext uri="{BB962C8B-B14F-4D97-AF65-F5344CB8AC3E}">
        <p14:creationId xmlns:p14="http://schemas.microsoft.com/office/powerpoint/2010/main" val="20086860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3 Veri Yer Tutucusu">
            <a:extLst>
              <a:ext uri="{FF2B5EF4-FFF2-40B4-BE49-F238E27FC236}">
                <a16:creationId xmlns:a16="http://schemas.microsoft.com/office/drawing/2014/main" id="{F4A69CA3-0AF7-AF96-7232-0E1DD33C7C38}"/>
              </a:ext>
            </a:extLst>
          </p:cNvPr>
          <p:cNvSpPr>
            <a:spLocks noGrp="1"/>
          </p:cNvSpPr>
          <p:nvPr>
            <p:ph type="dt" sz="half" idx="10"/>
          </p:nvPr>
        </p:nvSpPr>
        <p:spPr/>
        <p:txBody>
          <a:bodyPr/>
          <a:lstStyle>
            <a:lvl1pPr>
              <a:defRPr/>
            </a:lvl1pPr>
          </a:lstStyle>
          <a:p>
            <a:pPr>
              <a:defRPr/>
            </a:pPr>
            <a:fld id="{E9AE3A43-A559-4A87-9267-51630251503D}" type="datetime1">
              <a:rPr lang="tr-TR"/>
              <a:pPr>
                <a:defRPr/>
              </a:pPr>
              <a:t>17.03.2025</a:t>
            </a:fld>
            <a:endParaRPr lang="tr-TR" dirty="0"/>
          </a:p>
        </p:txBody>
      </p:sp>
      <p:sp>
        <p:nvSpPr>
          <p:cNvPr id="3" name="4 Altbilgi Yer Tutucusu">
            <a:extLst>
              <a:ext uri="{FF2B5EF4-FFF2-40B4-BE49-F238E27FC236}">
                <a16:creationId xmlns:a16="http://schemas.microsoft.com/office/drawing/2014/main" id="{1181251E-4398-FDEF-40DE-01E6A3648FC1}"/>
              </a:ext>
            </a:extLst>
          </p:cNvPr>
          <p:cNvSpPr>
            <a:spLocks noGrp="1"/>
          </p:cNvSpPr>
          <p:nvPr>
            <p:ph type="ftr" sz="quarter" idx="11"/>
          </p:nvPr>
        </p:nvSpPr>
        <p:spPr/>
        <p:txBody>
          <a:bodyPr/>
          <a:lstStyle>
            <a:lvl1pPr>
              <a:defRPr/>
            </a:lvl1pPr>
          </a:lstStyle>
          <a:p>
            <a:pPr>
              <a:defRPr/>
            </a:pPr>
            <a:endParaRPr lang="tr-TR"/>
          </a:p>
        </p:txBody>
      </p:sp>
      <p:sp>
        <p:nvSpPr>
          <p:cNvPr id="4" name="5 Slayt Numarası Yer Tutucusu">
            <a:extLst>
              <a:ext uri="{FF2B5EF4-FFF2-40B4-BE49-F238E27FC236}">
                <a16:creationId xmlns:a16="http://schemas.microsoft.com/office/drawing/2014/main" id="{FDAE268C-3741-36E1-4ACA-8027570BE9D9}"/>
              </a:ext>
            </a:extLst>
          </p:cNvPr>
          <p:cNvSpPr>
            <a:spLocks noGrp="1"/>
          </p:cNvSpPr>
          <p:nvPr>
            <p:ph type="sldNum" sz="quarter" idx="12"/>
          </p:nvPr>
        </p:nvSpPr>
        <p:spPr/>
        <p:txBody>
          <a:bodyPr/>
          <a:lstStyle>
            <a:lvl1pPr>
              <a:defRPr/>
            </a:lvl1pPr>
          </a:lstStyle>
          <a:p>
            <a:pPr>
              <a:defRPr/>
            </a:pPr>
            <a:fld id="{D0ADFA68-0D1D-4B1F-B485-9E49E156A210}" type="slidenum">
              <a:rPr lang="tr-TR" altLang="en-US"/>
              <a:pPr>
                <a:defRPr/>
              </a:pPr>
              <a:t>‹#›</a:t>
            </a:fld>
            <a:endParaRPr lang="tr-TR" altLang="en-US"/>
          </a:p>
        </p:txBody>
      </p:sp>
    </p:spTree>
    <p:extLst>
      <p:ext uri="{BB962C8B-B14F-4D97-AF65-F5344CB8AC3E}">
        <p14:creationId xmlns:p14="http://schemas.microsoft.com/office/powerpoint/2010/main" val="13032438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609601" y="273050"/>
            <a:ext cx="4011084" cy="1162050"/>
          </a:xfrm>
        </p:spPr>
        <p:txBody>
          <a:bodyPr anchor="b"/>
          <a:lstStyle>
            <a:lvl1pPr algn="l">
              <a:defRPr sz="2000" b="1"/>
            </a:lvl1pPr>
          </a:lstStyle>
          <a:p>
            <a:r>
              <a:rPr lang="tr-TR"/>
              <a:t>Asıl başlık stili için tıklatın</a:t>
            </a:r>
          </a:p>
        </p:txBody>
      </p:sp>
      <p:sp>
        <p:nvSpPr>
          <p:cNvPr id="3" name="2 İçerik Yer Tutucusu"/>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Metin Yer Tutucusu"/>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3 Veri Yer Tutucusu">
            <a:extLst>
              <a:ext uri="{FF2B5EF4-FFF2-40B4-BE49-F238E27FC236}">
                <a16:creationId xmlns:a16="http://schemas.microsoft.com/office/drawing/2014/main" id="{B5FA2BCD-3AE9-FDA5-B6A1-2538C3302526}"/>
              </a:ext>
            </a:extLst>
          </p:cNvPr>
          <p:cNvSpPr>
            <a:spLocks noGrp="1"/>
          </p:cNvSpPr>
          <p:nvPr>
            <p:ph type="dt" sz="half" idx="10"/>
          </p:nvPr>
        </p:nvSpPr>
        <p:spPr/>
        <p:txBody>
          <a:bodyPr/>
          <a:lstStyle>
            <a:lvl1pPr>
              <a:defRPr/>
            </a:lvl1pPr>
          </a:lstStyle>
          <a:p>
            <a:pPr>
              <a:defRPr/>
            </a:pPr>
            <a:fld id="{411F2FC1-74E9-465E-9F48-16D9D6C18A30}" type="datetime1">
              <a:rPr lang="tr-TR"/>
              <a:pPr>
                <a:defRPr/>
              </a:pPr>
              <a:t>17.03.2025</a:t>
            </a:fld>
            <a:endParaRPr lang="tr-TR" dirty="0"/>
          </a:p>
        </p:txBody>
      </p:sp>
      <p:sp>
        <p:nvSpPr>
          <p:cNvPr id="6" name="4 Altbilgi Yer Tutucusu">
            <a:extLst>
              <a:ext uri="{FF2B5EF4-FFF2-40B4-BE49-F238E27FC236}">
                <a16:creationId xmlns:a16="http://schemas.microsoft.com/office/drawing/2014/main" id="{08E756EB-3FEB-7318-9638-61DF8A2EF5F7}"/>
              </a:ext>
            </a:extLst>
          </p:cNvPr>
          <p:cNvSpPr>
            <a:spLocks noGrp="1"/>
          </p:cNvSpPr>
          <p:nvPr>
            <p:ph type="ftr" sz="quarter" idx="11"/>
          </p:nvPr>
        </p:nvSpPr>
        <p:spPr/>
        <p:txBody>
          <a:bodyPr/>
          <a:lstStyle>
            <a:lvl1pPr>
              <a:defRPr/>
            </a:lvl1pPr>
          </a:lstStyle>
          <a:p>
            <a:pPr>
              <a:defRPr/>
            </a:pPr>
            <a:endParaRPr lang="tr-TR"/>
          </a:p>
        </p:txBody>
      </p:sp>
      <p:sp>
        <p:nvSpPr>
          <p:cNvPr id="7" name="5 Slayt Numarası Yer Tutucusu">
            <a:extLst>
              <a:ext uri="{FF2B5EF4-FFF2-40B4-BE49-F238E27FC236}">
                <a16:creationId xmlns:a16="http://schemas.microsoft.com/office/drawing/2014/main" id="{68741E3A-7845-7D37-1499-A72B4137BE9F}"/>
              </a:ext>
            </a:extLst>
          </p:cNvPr>
          <p:cNvSpPr>
            <a:spLocks noGrp="1"/>
          </p:cNvSpPr>
          <p:nvPr>
            <p:ph type="sldNum" sz="quarter" idx="12"/>
          </p:nvPr>
        </p:nvSpPr>
        <p:spPr/>
        <p:txBody>
          <a:bodyPr/>
          <a:lstStyle>
            <a:lvl1pPr>
              <a:defRPr/>
            </a:lvl1pPr>
          </a:lstStyle>
          <a:p>
            <a:pPr>
              <a:defRPr/>
            </a:pPr>
            <a:fld id="{D8756877-89D9-495A-BB03-C3B446ADAC05}" type="slidenum">
              <a:rPr lang="tr-TR" altLang="en-US"/>
              <a:pPr>
                <a:defRPr/>
              </a:pPr>
              <a:t>‹#›</a:t>
            </a:fld>
            <a:endParaRPr lang="tr-TR" altLang="en-US"/>
          </a:p>
        </p:txBody>
      </p:sp>
    </p:spTree>
    <p:extLst>
      <p:ext uri="{BB962C8B-B14F-4D97-AF65-F5344CB8AC3E}">
        <p14:creationId xmlns:p14="http://schemas.microsoft.com/office/powerpoint/2010/main" val="19109170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3E86ACA4-DA70-4A36-9E9B-04884179BBB2}" type="datetimeFigureOut">
              <a:rPr lang="tr-TR" smtClean="0"/>
              <a:t>17.03.2025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11B37F8-E1F7-4569-A919-A81C6EFB1A68}" type="slidenum">
              <a:rPr lang="tr-TR" smtClean="0"/>
              <a:t>‹#›</a:t>
            </a:fld>
            <a:endParaRPr lang="tr-TR"/>
          </a:p>
        </p:txBody>
      </p:sp>
    </p:spTree>
    <p:extLst>
      <p:ext uri="{BB962C8B-B14F-4D97-AF65-F5344CB8AC3E}">
        <p14:creationId xmlns:p14="http://schemas.microsoft.com/office/powerpoint/2010/main" val="34921184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2389717" y="4800600"/>
            <a:ext cx="7315200" cy="566738"/>
          </a:xfrm>
        </p:spPr>
        <p:txBody>
          <a:bodyPr anchor="b"/>
          <a:lstStyle>
            <a:lvl1pPr algn="l">
              <a:defRPr sz="2000" b="1"/>
            </a:lvl1pPr>
          </a:lstStyle>
          <a:p>
            <a:r>
              <a:rPr lang="tr-TR"/>
              <a:t>Asıl başlık stili için tıklatın</a:t>
            </a:r>
          </a:p>
        </p:txBody>
      </p:sp>
      <p:sp>
        <p:nvSpPr>
          <p:cNvPr id="3" name="2 Resim Yer Tutucusu"/>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dirty="0"/>
          </a:p>
        </p:txBody>
      </p:sp>
      <p:sp>
        <p:nvSpPr>
          <p:cNvPr id="4" name="3 Metin Yer Tutucusu"/>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3 Veri Yer Tutucusu">
            <a:extLst>
              <a:ext uri="{FF2B5EF4-FFF2-40B4-BE49-F238E27FC236}">
                <a16:creationId xmlns:a16="http://schemas.microsoft.com/office/drawing/2014/main" id="{2E8B2DFB-356F-B8F0-1DED-74ADE52194E6}"/>
              </a:ext>
            </a:extLst>
          </p:cNvPr>
          <p:cNvSpPr>
            <a:spLocks noGrp="1"/>
          </p:cNvSpPr>
          <p:nvPr>
            <p:ph type="dt" sz="half" idx="10"/>
          </p:nvPr>
        </p:nvSpPr>
        <p:spPr/>
        <p:txBody>
          <a:bodyPr/>
          <a:lstStyle>
            <a:lvl1pPr>
              <a:defRPr/>
            </a:lvl1pPr>
          </a:lstStyle>
          <a:p>
            <a:pPr>
              <a:defRPr/>
            </a:pPr>
            <a:fld id="{E36C5817-3AB5-4A40-8039-F88176B4835D}" type="datetime1">
              <a:rPr lang="tr-TR"/>
              <a:pPr>
                <a:defRPr/>
              </a:pPr>
              <a:t>17.03.2025</a:t>
            </a:fld>
            <a:endParaRPr lang="tr-TR" dirty="0"/>
          </a:p>
        </p:txBody>
      </p:sp>
      <p:sp>
        <p:nvSpPr>
          <p:cNvPr id="6" name="4 Altbilgi Yer Tutucusu">
            <a:extLst>
              <a:ext uri="{FF2B5EF4-FFF2-40B4-BE49-F238E27FC236}">
                <a16:creationId xmlns:a16="http://schemas.microsoft.com/office/drawing/2014/main" id="{721815FE-D065-54C0-A9EB-FA6207768D16}"/>
              </a:ext>
            </a:extLst>
          </p:cNvPr>
          <p:cNvSpPr>
            <a:spLocks noGrp="1"/>
          </p:cNvSpPr>
          <p:nvPr>
            <p:ph type="ftr" sz="quarter" idx="11"/>
          </p:nvPr>
        </p:nvSpPr>
        <p:spPr/>
        <p:txBody>
          <a:bodyPr/>
          <a:lstStyle>
            <a:lvl1pPr>
              <a:defRPr/>
            </a:lvl1pPr>
          </a:lstStyle>
          <a:p>
            <a:pPr>
              <a:defRPr/>
            </a:pPr>
            <a:endParaRPr lang="tr-TR"/>
          </a:p>
        </p:txBody>
      </p:sp>
      <p:sp>
        <p:nvSpPr>
          <p:cNvPr id="7" name="5 Slayt Numarası Yer Tutucusu">
            <a:extLst>
              <a:ext uri="{FF2B5EF4-FFF2-40B4-BE49-F238E27FC236}">
                <a16:creationId xmlns:a16="http://schemas.microsoft.com/office/drawing/2014/main" id="{43F44C27-A074-210A-5356-8D5D923D023F}"/>
              </a:ext>
            </a:extLst>
          </p:cNvPr>
          <p:cNvSpPr>
            <a:spLocks noGrp="1"/>
          </p:cNvSpPr>
          <p:nvPr>
            <p:ph type="sldNum" sz="quarter" idx="12"/>
          </p:nvPr>
        </p:nvSpPr>
        <p:spPr/>
        <p:txBody>
          <a:bodyPr/>
          <a:lstStyle>
            <a:lvl1pPr>
              <a:defRPr/>
            </a:lvl1pPr>
          </a:lstStyle>
          <a:p>
            <a:pPr>
              <a:defRPr/>
            </a:pPr>
            <a:fld id="{21319632-DC1E-4329-8F47-8EE7B13B4A37}" type="slidenum">
              <a:rPr lang="tr-TR" altLang="en-US"/>
              <a:pPr>
                <a:defRPr/>
              </a:pPr>
              <a:t>‹#›</a:t>
            </a:fld>
            <a:endParaRPr lang="tr-TR" altLang="en-US"/>
          </a:p>
        </p:txBody>
      </p:sp>
    </p:spTree>
    <p:extLst>
      <p:ext uri="{BB962C8B-B14F-4D97-AF65-F5344CB8AC3E}">
        <p14:creationId xmlns:p14="http://schemas.microsoft.com/office/powerpoint/2010/main" val="5307780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Dikey Metin Yer Tutucusu"/>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a:extLst>
              <a:ext uri="{FF2B5EF4-FFF2-40B4-BE49-F238E27FC236}">
                <a16:creationId xmlns:a16="http://schemas.microsoft.com/office/drawing/2014/main" id="{84D24F6C-74A2-0A36-B4A4-D3CBFBA1DDD2}"/>
              </a:ext>
            </a:extLst>
          </p:cNvPr>
          <p:cNvSpPr>
            <a:spLocks noGrp="1"/>
          </p:cNvSpPr>
          <p:nvPr>
            <p:ph type="dt" sz="half" idx="10"/>
          </p:nvPr>
        </p:nvSpPr>
        <p:spPr/>
        <p:txBody>
          <a:bodyPr/>
          <a:lstStyle>
            <a:lvl1pPr>
              <a:defRPr/>
            </a:lvl1pPr>
          </a:lstStyle>
          <a:p>
            <a:pPr>
              <a:defRPr/>
            </a:pPr>
            <a:fld id="{55D2BB46-9687-4C8A-8084-650E15F82727}" type="datetime1">
              <a:rPr lang="tr-TR"/>
              <a:pPr>
                <a:defRPr/>
              </a:pPr>
              <a:t>17.03.2025</a:t>
            </a:fld>
            <a:endParaRPr lang="tr-TR" dirty="0"/>
          </a:p>
        </p:txBody>
      </p:sp>
      <p:sp>
        <p:nvSpPr>
          <p:cNvPr id="5" name="4 Altbilgi Yer Tutucusu">
            <a:extLst>
              <a:ext uri="{FF2B5EF4-FFF2-40B4-BE49-F238E27FC236}">
                <a16:creationId xmlns:a16="http://schemas.microsoft.com/office/drawing/2014/main" id="{BB4F64A3-4E1F-6911-5A47-13EDD5C75CC1}"/>
              </a:ext>
            </a:extLst>
          </p:cNvPr>
          <p:cNvSpPr>
            <a:spLocks noGrp="1"/>
          </p:cNvSpPr>
          <p:nvPr>
            <p:ph type="ftr" sz="quarter" idx="11"/>
          </p:nvPr>
        </p:nvSpPr>
        <p:spPr/>
        <p:txBody>
          <a:bodyPr/>
          <a:lstStyle>
            <a:lvl1pPr>
              <a:defRPr/>
            </a:lvl1pPr>
          </a:lstStyle>
          <a:p>
            <a:pPr>
              <a:defRPr/>
            </a:pPr>
            <a:endParaRPr lang="tr-TR"/>
          </a:p>
        </p:txBody>
      </p:sp>
      <p:sp>
        <p:nvSpPr>
          <p:cNvPr id="6" name="5 Slayt Numarası Yer Tutucusu">
            <a:extLst>
              <a:ext uri="{FF2B5EF4-FFF2-40B4-BE49-F238E27FC236}">
                <a16:creationId xmlns:a16="http://schemas.microsoft.com/office/drawing/2014/main" id="{FD974E5D-7D03-A248-957F-9CF0A999FD3D}"/>
              </a:ext>
            </a:extLst>
          </p:cNvPr>
          <p:cNvSpPr>
            <a:spLocks noGrp="1"/>
          </p:cNvSpPr>
          <p:nvPr>
            <p:ph type="sldNum" sz="quarter" idx="12"/>
          </p:nvPr>
        </p:nvSpPr>
        <p:spPr/>
        <p:txBody>
          <a:bodyPr/>
          <a:lstStyle>
            <a:lvl1pPr>
              <a:defRPr/>
            </a:lvl1pPr>
          </a:lstStyle>
          <a:p>
            <a:pPr>
              <a:defRPr/>
            </a:pPr>
            <a:fld id="{C4B2B604-8D27-4E06-BC4C-E94247FE4979}" type="slidenum">
              <a:rPr lang="tr-TR" altLang="en-US"/>
              <a:pPr>
                <a:defRPr/>
              </a:pPr>
              <a:t>‹#›</a:t>
            </a:fld>
            <a:endParaRPr lang="tr-TR" altLang="en-US"/>
          </a:p>
        </p:txBody>
      </p:sp>
    </p:spTree>
    <p:extLst>
      <p:ext uri="{BB962C8B-B14F-4D97-AF65-F5344CB8AC3E}">
        <p14:creationId xmlns:p14="http://schemas.microsoft.com/office/powerpoint/2010/main" val="34232742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8839200" y="274639"/>
            <a:ext cx="2743200" cy="5851525"/>
          </a:xfrm>
        </p:spPr>
        <p:txBody>
          <a:bodyPr vert="eaVert"/>
          <a:lstStyle/>
          <a:p>
            <a:r>
              <a:rPr lang="tr-TR"/>
              <a:t>Asıl başlık stili için tıklatın</a:t>
            </a:r>
          </a:p>
        </p:txBody>
      </p:sp>
      <p:sp>
        <p:nvSpPr>
          <p:cNvPr id="3" name="2 Dikey Metin Yer Tutucusu"/>
          <p:cNvSpPr>
            <a:spLocks noGrp="1"/>
          </p:cNvSpPr>
          <p:nvPr>
            <p:ph type="body" orient="vert" idx="1"/>
          </p:nvPr>
        </p:nvSpPr>
        <p:spPr>
          <a:xfrm>
            <a:off x="609600" y="274639"/>
            <a:ext cx="8026400" cy="5851525"/>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a:extLst>
              <a:ext uri="{FF2B5EF4-FFF2-40B4-BE49-F238E27FC236}">
                <a16:creationId xmlns:a16="http://schemas.microsoft.com/office/drawing/2014/main" id="{B10F2B39-03B0-6357-80FE-8E9284D27367}"/>
              </a:ext>
            </a:extLst>
          </p:cNvPr>
          <p:cNvSpPr>
            <a:spLocks noGrp="1"/>
          </p:cNvSpPr>
          <p:nvPr>
            <p:ph type="dt" sz="half" idx="10"/>
          </p:nvPr>
        </p:nvSpPr>
        <p:spPr/>
        <p:txBody>
          <a:bodyPr/>
          <a:lstStyle>
            <a:lvl1pPr>
              <a:defRPr/>
            </a:lvl1pPr>
          </a:lstStyle>
          <a:p>
            <a:pPr>
              <a:defRPr/>
            </a:pPr>
            <a:fld id="{CAE358C7-7F75-47F0-A712-0440F8F3A5EF}" type="datetime1">
              <a:rPr lang="tr-TR"/>
              <a:pPr>
                <a:defRPr/>
              </a:pPr>
              <a:t>17.03.2025</a:t>
            </a:fld>
            <a:endParaRPr lang="tr-TR" dirty="0"/>
          </a:p>
        </p:txBody>
      </p:sp>
      <p:sp>
        <p:nvSpPr>
          <p:cNvPr id="5" name="4 Altbilgi Yer Tutucusu">
            <a:extLst>
              <a:ext uri="{FF2B5EF4-FFF2-40B4-BE49-F238E27FC236}">
                <a16:creationId xmlns:a16="http://schemas.microsoft.com/office/drawing/2014/main" id="{D9DCEA6A-C5B2-4C97-3ECE-8C8B182B59A7}"/>
              </a:ext>
            </a:extLst>
          </p:cNvPr>
          <p:cNvSpPr>
            <a:spLocks noGrp="1"/>
          </p:cNvSpPr>
          <p:nvPr>
            <p:ph type="ftr" sz="quarter" idx="11"/>
          </p:nvPr>
        </p:nvSpPr>
        <p:spPr/>
        <p:txBody>
          <a:bodyPr/>
          <a:lstStyle>
            <a:lvl1pPr>
              <a:defRPr/>
            </a:lvl1pPr>
          </a:lstStyle>
          <a:p>
            <a:pPr>
              <a:defRPr/>
            </a:pPr>
            <a:endParaRPr lang="tr-TR"/>
          </a:p>
        </p:txBody>
      </p:sp>
      <p:sp>
        <p:nvSpPr>
          <p:cNvPr id="6" name="5 Slayt Numarası Yer Tutucusu">
            <a:extLst>
              <a:ext uri="{FF2B5EF4-FFF2-40B4-BE49-F238E27FC236}">
                <a16:creationId xmlns:a16="http://schemas.microsoft.com/office/drawing/2014/main" id="{9FE93221-B6F4-254D-4615-D4F042C52365}"/>
              </a:ext>
            </a:extLst>
          </p:cNvPr>
          <p:cNvSpPr>
            <a:spLocks noGrp="1"/>
          </p:cNvSpPr>
          <p:nvPr>
            <p:ph type="sldNum" sz="quarter" idx="12"/>
          </p:nvPr>
        </p:nvSpPr>
        <p:spPr/>
        <p:txBody>
          <a:bodyPr/>
          <a:lstStyle>
            <a:lvl1pPr>
              <a:defRPr/>
            </a:lvl1pPr>
          </a:lstStyle>
          <a:p>
            <a:pPr>
              <a:defRPr/>
            </a:pPr>
            <a:fld id="{B8155219-0FD8-42E8-ABB3-E337C07CB001}" type="slidenum">
              <a:rPr lang="tr-TR" altLang="en-US"/>
              <a:pPr>
                <a:defRPr/>
              </a:pPr>
              <a:t>‹#›</a:t>
            </a:fld>
            <a:endParaRPr lang="tr-TR" altLang="en-US"/>
          </a:p>
        </p:txBody>
      </p:sp>
    </p:spTree>
    <p:extLst>
      <p:ext uri="{BB962C8B-B14F-4D97-AF65-F5344CB8AC3E}">
        <p14:creationId xmlns:p14="http://schemas.microsoft.com/office/powerpoint/2010/main" val="16507919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Başlık ve Tablo">
    <p:spTree>
      <p:nvGrpSpPr>
        <p:cNvPr id="1" name=""/>
        <p:cNvGrpSpPr/>
        <p:nvPr/>
      </p:nvGrpSpPr>
      <p:grpSpPr>
        <a:xfrm>
          <a:off x="0" y="0"/>
          <a:ext cx="0" cy="0"/>
          <a:chOff x="0" y="0"/>
          <a:chExt cx="0" cy="0"/>
        </a:xfrm>
      </p:grpSpPr>
      <p:sp>
        <p:nvSpPr>
          <p:cNvPr id="2" name="Unvan 1"/>
          <p:cNvSpPr>
            <a:spLocks noGrp="1"/>
          </p:cNvSpPr>
          <p:nvPr>
            <p:ph type="title"/>
          </p:nvPr>
        </p:nvSpPr>
        <p:spPr>
          <a:xfrm>
            <a:off x="609600" y="274638"/>
            <a:ext cx="10972800" cy="1143000"/>
          </a:xfrm>
        </p:spPr>
        <p:txBody>
          <a:bodyPr/>
          <a:lstStyle/>
          <a:p>
            <a:r>
              <a:rPr lang="tr-TR"/>
              <a:t>Asıl başlık stili için tıklatın</a:t>
            </a:r>
          </a:p>
        </p:txBody>
      </p:sp>
      <p:sp>
        <p:nvSpPr>
          <p:cNvPr id="3" name="Tablo Yer Tutucusu 2"/>
          <p:cNvSpPr>
            <a:spLocks noGrp="1"/>
          </p:cNvSpPr>
          <p:nvPr>
            <p:ph type="tbl" idx="1"/>
          </p:nvPr>
        </p:nvSpPr>
        <p:spPr>
          <a:xfrm>
            <a:off x="609600" y="1600201"/>
            <a:ext cx="10972800" cy="4525963"/>
          </a:xfrm>
        </p:spPr>
        <p:txBody>
          <a:bodyPr/>
          <a:lstStyle/>
          <a:p>
            <a:pPr lvl="0"/>
            <a:endParaRPr lang="tr-TR" noProof="0"/>
          </a:p>
        </p:txBody>
      </p:sp>
      <p:sp>
        <p:nvSpPr>
          <p:cNvPr id="4" name="3 Veri Yer Tutucusu">
            <a:extLst>
              <a:ext uri="{FF2B5EF4-FFF2-40B4-BE49-F238E27FC236}">
                <a16:creationId xmlns:a16="http://schemas.microsoft.com/office/drawing/2014/main" id="{0494B551-592E-4370-AB2B-853A0EB2C35D}"/>
              </a:ext>
            </a:extLst>
          </p:cNvPr>
          <p:cNvSpPr>
            <a:spLocks noGrp="1"/>
          </p:cNvSpPr>
          <p:nvPr>
            <p:ph type="dt" sz="half" idx="10"/>
          </p:nvPr>
        </p:nvSpPr>
        <p:spPr/>
        <p:txBody>
          <a:bodyPr/>
          <a:lstStyle>
            <a:lvl1pPr>
              <a:defRPr/>
            </a:lvl1pPr>
          </a:lstStyle>
          <a:p>
            <a:pPr>
              <a:defRPr/>
            </a:pPr>
            <a:fld id="{FEB20FB1-12E1-4D15-8576-3EEFBBF129B2}" type="datetime1">
              <a:rPr lang="tr-TR"/>
              <a:pPr>
                <a:defRPr/>
              </a:pPr>
              <a:t>17.03.2025</a:t>
            </a:fld>
            <a:endParaRPr lang="tr-TR" dirty="0"/>
          </a:p>
        </p:txBody>
      </p:sp>
      <p:sp>
        <p:nvSpPr>
          <p:cNvPr id="5" name="4 Altbilgi Yer Tutucusu">
            <a:extLst>
              <a:ext uri="{FF2B5EF4-FFF2-40B4-BE49-F238E27FC236}">
                <a16:creationId xmlns:a16="http://schemas.microsoft.com/office/drawing/2014/main" id="{BBFBB2F4-1444-7405-8AD2-8FD2D80CA02F}"/>
              </a:ext>
            </a:extLst>
          </p:cNvPr>
          <p:cNvSpPr>
            <a:spLocks noGrp="1"/>
          </p:cNvSpPr>
          <p:nvPr>
            <p:ph type="ftr" sz="quarter" idx="11"/>
          </p:nvPr>
        </p:nvSpPr>
        <p:spPr/>
        <p:txBody>
          <a:bodyPr/>
          <a:lstStyle>
            <a:lvl1pPr>
              <a:defRPr/>
            </a:lvl1pPr>
          </a:lstStyle>
          <a:p>
            <a:pPr>
              <a:defRPr/>
            </a:pPr>
            <a:endParaRPr lang="tr-TR"/>
          </a:p>
        </p:txBody>
      </p:sp>
      <p:sp>
        <p:nvSpPr>
          <p:cNvPr id="6" name="5 Slayt Numarası Yer Tutucusu">
            <a:extLst>
              <a:ext uri="{FF2B5EF4-FFF2-40B4-BE49-F238E27FC236}">
                <a16:creationId xmlns:a16="http://schemas.microsoft.com/office/drawing/2014/main" id="{87946526-AED2-4319-CB1E-38DD0590090E}"/>
              </a:ext>
            </a:extLst>
          </p:cNvPr>
          <p:cNvSpPr>
            <a:spLocks noGrp="1"/>
          </p:cNvSpPr>
          <p:nvPr>
            <p:ph type="sldNum" sz="quarter" idx="12"/>
          </p:nvPr>
        </p:nvSpPr>
        <p:spPr/>
        <p:txBody>
          <a:bodyPr/>
          <a:lstStyle>
            <a:lvl1pPr>
              <a:defRPr/>
            </a:lvl1pPr>
          </a:lstStyle>
          <a:p>
            <a:pPr>
              <a:defRPr/>
            </a:pPr>
            <a:fld id="{F67AB513-6A66-4061-8542-1A72B70956F1}" type="slidenum">
              <a:rPr lang="tr-TR" altLang="en-US"/>
              <a:pPr>
                <a:defRPr/>
              </a:pPr>
              <a:t>‹#›</a:t>
            </a:fld>
            <a:endParaRPr lang="tr-TR" altLang="en-US"/>
          </a:p>
        </p:txBody>
      </p:sp>
    </p:spTree>
    <p:extLst>
      <p:ext uri="{BB962C8B-B14F-4D97-AF65-F5344CB8AC3E}">
        <p14:creationId xmlns:p14="http://schemas.microsoft.com/office/powerpoint/2010/main" val="4285951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3E86ACA4-DA70-4A36-9E9B-04884179BBB2}" type="datetimeFigureOut">
              <a:rPr lang="tr-TR" smtClean="0"/>
              <a:t>17.03.2025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11B37F8-E1F7-4569-A919-A81C6EFB1A68}" type="slidenum">
              <a:rPr lang="tr-TR" smtClean="0"/>
              <a:t>‹#›</a:t>
            </a:fld>
            <a:endParaRPr lang="tr-TR"/>
          </a:p>
        </p:txBody>
      </p:sp>
    </p:spTree>
    <p:extLst>
      <p:ext uri="{BB962C8B-B14F-4D97-AF65-F5344CB8AC3E}">
        <p14:creationId xmlns:p14="http://schemas.microsoft.com/office/powerpoint/2010/main" val="9038409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3E86ACA4-DA70-4A36-9E9B-04884179BBB2}" type="datetimeFigureOut">
              <a:rPr lang="tr-TR" smtClean="0"/>
              <a:t>17.03.2025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E11B37F8-E1F7-4569-A919-A81C6EFB1A68}" type="slidenum">
              <a:rPr lang="tr-TR" smtClean="0"/>
              <a:t>‹#›</a:t>
            </a:fld>
            <a:endParaRPr lang="tr-TR"/>
          </a:p>
        </p:txBody>
      </p:sp>
    </p:spTree>
    <p:extLst>
      <p:ext uri="{BB962C8B-B14F-4D97-AF65-F5344CB8AC3E}">
        <p14:creationId xmlns:p14="http://schemas.microsoft.com/office/powerpoint/2010/main" val="3058141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tr-TR"/>
              <a:t>Asıl başlık stili için tıklatın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Content Placeholder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Content Placeholder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3E86ACA4-DA70-4A36-9E9B-04884179BBB2}" type="datetimeFigureOut">
              <a:rPr lang="tr-TR" smtClean="0"/>
              <a:t>17.03.2025</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E11B37F8-E1F7-4569-A919-A81C6EFB1A68}" type="slidenum">
              <a:rPr lang="tr-TR" smtClean="0"/>
              <a:t>‹#›</a:t>
            </a:fld>
            <a:endParaRPr lang="tr-TR"/>
          </a:p>
        </p:txBody>
      </p:sp>
    </p:spTree>
    <p:extLst>
      <p:ext uri="{BB962C8B-B14F-4D97-AF65-F5344CB8AC3E}">
        <p14:creationId xmlns:p14="http://schemas.microsoft.com/office/powerpoint/2010/main" val="1451174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Date Placeholder 2"/>
          <p:cNvSpPr>
            <a:spLocks noGrp="1"/>
          </p:cNvSpPr>
          <p:nvPr>
            <p:ph type="dt" sz="half" idx="10"/>
          </p:nvPr>
        </p:nvSpPr>
        <p:spPr/>
        <p:txBody>
          <a:bodyPr/>
          <a:lstStyle/>
          <a:p>
            <a:fld id="{3E86ACA4-DA70-4A36-9E9B-04884179BBB2}" type="datetimeFigureOut">
              <a:rPr lang="tr-TR" smtClean="0"/>
              <a:t>17.03.2025</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E11B37F8-E1F7-4569-A919-A81C6EFB1A68}" type="slidenum">
              <a:rPr lang="tr-TR" smtClean="0"/>
              <a:t>‹#›</a:t>
            </a:fld>
            <a:endParaRPr lang="tr-TR"/>
          </a:p>
        </p:txBody>
      </p:sp>
    </p:spTree>
    <p:extLst>
      <p:ext uri="{BB962C8B-B14F-4D97-AF65-F5344CB8AC3E}">
        <p14:creationId xmlns:p14="http://schemas.microsoft.com/office/powerpoint/2010/main" val="39157700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86ACA4-DA70-4A36-9E9B-04884179BBB2}" type="datetimeFigureOut">
              <a:rPr lang="tr-TR" smtClean="0"/>
              <a:t>17.03.2025</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E11B37F8-E1F7-4569-A919-A81C6EFB1A68}" type="slidenum">
              <a:rPr lang="tr-TR" smtClean="0"/>
              <a:t>‹#›</a:t>
            </a:fld>
            <a:endParaRPr lang="tr-TR"/>
          </a:p>
        </p:txBody>
      </p:sp>
    </p:spTree>
    <p:extLst>
      <p:ext uri="{BB962C8B-B14F-4D97-AF65-F5344CB8AC3E}">
        <p14:creationId xmlns:p14="http://schemas.microsoft.com/office/powerpoint/2010/main" val="191801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3E86ACA4-DA70-4A36-9E9B-04884179BBB2}" type="datetimeFigureOut">
              <a:rPr lang="tr-TR" smtClean="0"/>
              <a:t>17.03.2025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E11B37F8-E1F7-4569-A919-A81C6EFB1A68}" type="slidenum">
              <a:rPr lang="tr-TR" smtClean="0"/>
              <a:t>‹#›</a:t>
            </a:fld>
            <a:endParaRPr lang="tr-TR"/>
          </a:p>
        </p:txBody>
      </p:sp>
    </p:spTree>
    <p:extLst>
      <p:ext uri="{BB962C8B-B14F-4D97-AF65-F5344CB8AC3E}">
        <p14:creationId xmlns:p14="http://schemas.microsoft.com/office/powerpoint/2010/main" val="29824456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3E86ACA4-DA70-4A36-9E9B-04884179BBB2}" type="datetimeFigureOut">
              <a:rPr lang="tr-TR" smtClean="0"/>
              <a:t>17.03.2025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E11B37F8-E1F7-4569-A919-A81C6EFB1A68}" type="slidenum">
              <a:rPr lang="tr-TR" smtClean="0"/>
              <a:t>‹#›</a:t>
            </a:fld>
            <a:endParaRPr lang="tr-TR"/>
          </a:p>
        </p:txBody>
      </p:sp>
    </p:spTree>
    <p:extLst>
      <p:ext uri="{BB962C8B-B14F-4D97-AF65-F5344CB8AC3E}">
        <p14:creationId xmlns:p14="http://schemas.microsoft.com/office/powerpoint/2010/main" val="21185733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86ACA4-DA70-4A36-9E9B-04884179BBB2}" type="datetimeFigureOut">
              <a:rPr lang="tr-TR" smtClean="0"/>
              <a:t>17.03.2025</a:t>
            </a:fld>
            <a:endParaRPr lang="tr-T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1B37F8-E1F7-4569-A919-A81C6EFB1A68}" type="slidenum">
              <a:rPr lang="tr-TR" smtClean="0"/>
              <a:t>‹#›</a:t>
            </a:fld>
            <a:endParaRPr lang="tr-TR"/>
          </a:p>
        </p:txBody>
      </p:sp>
    </p:spTree>
    <p:extLst>
      <p:ext uri="{BB962C8B-B14F-4D97-AF65-F5344CB8AC3E}">
        <p14:creationId xmlns:p14="http://schemas.microsoft.com/office/powerpoint/2010/main" val="20571249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1 Başlık Yer Tutucusu">
            <a:extLst>
              <a:ext uri="{FF2B5EF4-FFF2-40B4-BE49-F238E27FC236}">
                <a16:creationId xmlns:a16="http://schemas.microsoft.com/office/drawing/2014/main" id="{DF494F3D-DE18-0D19-EC82-D762E23859DF}"/>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tr-TR" altLang="en-US"/>
              <a:t>Asıl başlık stili için tıklatın</a:t>
            </a:r>
          </a:p>
        </p:txBody>
      </p:sp>
      <p:sp>
        <p:nvSpPr>
          <p:cNvPr id="1027" name="2 Metin Yer Tutucusu">
            <a:extLst>
              <a:ext uri="{FF2B5EF4-FFF2-40B4-BE49-F238E27FC236}">
                <a16:creationId xmlns:a16="http://schemas.microsoft.com/office/drawing/2014/main" id="{C9E34CA9-82ED-C337-84EA-940FD17B16D3}"/>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tr-TR" altLang="en-US"/>
              <a:t>Asıl metin stillerini düzenlemek için tıklatın</a:t>
            </a:r>
          </a:p>
          <a:p>
            <a:pPr lvl="1"/>
            <a:r>
              <a:rPr lang="tr-TR" altLang="en-US"/>
              <a:t>İkinci düzey</a:t>
            </a:r>
          </a:p>
          <a:p>
            <a:pPr lvl="2"/>
            <a:r>
              <a:rPr lang="tr-TR" altLang="en-US"/>
              <a:t>Üçüncü düzey</a:t>
            </a:r>
          </a:p>
          <a:p>
            <a:pPr lvl="3"/>
            <a:r>
              <a:rPr lang="tr-TR" altLang="en-US"/>
              <a:t>Dördüncü düzey</a:t>
            </a:r>
          </a:p>
          <a:p>
            <a:pPr lvl="4"/>
            <a:r>
              <a:rPr lang="tr-TR" altLang="en-US"/>
              <a:t>Beşinci düzey</a:t>
            </a:r>
          </a:p>
        </p:txBody>
      </p:sp>
      <p:sp>
        <p:nvSpPr>
          <p:cNvPr id="4" name="3 Veri Yer Tutucusu">
            <a:extLst>
              <a:ext uri="{FF2B5EF4-FFF2-40B4-BE49-F238E27FC236}">
                <a16:creationId xmlns:a16="http://schemas.microsoft.com/office/drawing/2014/main" id="{C3CF5028-0F75-CF9D-8C10-F57EDFC95702}"/>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F7E35148-31A1-4475-A122-664458150BEB}" type="datetime1">
              <a:rPr lang="tr-TR"/>
              <a:pPr>
                <a:defRPr/>
              </a:pPr>
              <a:t>17.03.2025</a:t>
            </a:fld>
            <a:endParaRPr lang="tr-TR" dirty="0"/>
          </a:p>
        </p:txBody>
      </p:sp>
      <p:sp>
        <p:nvSpPr>
          <p:cNvPr id="5" name="4 Altbilgi Yer Tutucusu">
            <a:extLst>
              <a:ext uri="{FF2B5EF4-FFF2-40B4-BE49-F238E27FC236}">
                <a16:creationId xmlns:a16="http://schemas.microsoft.com/office/drawing/2014/main" id="{D5867769-768C-E84D-F6DC-D8220AEF470F}"/>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tr-TR"/>
          </a:p>
        </p:txBody>
      </p:sp>
      <p:sp>
        <p:nvSpPr>
          <p:cNvPr id="6" name="5 Slayt Numarası Yer Tutucusu">
            <a:extLst>
              <a:ext uri="{FF2B5EF4-FFF2-40B4-BE49-F238E27FC236}">
                <a16:creationId xmlns:a16="http://schemas.microsoft.com/office/drawing/2014/main" id="{165A65F4-1913-B20D-2ABF-7568DB388B2B}"/>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93D2B4DE-E1CA-4038-962B-9F398976E03A}" type="slidenum">
              <a:rPr lang="tr-TR" altLang="en-US"/>
              <a:pPr>
                <a:defRPr/>
              </a:pPr>
              <a:t>‹#›</a:t>
            </a:fld>
            <a:endParaRPr lang="tr-TR" altLang="en-US"/>
          </a:p>
        </p:txBody>
      </p:sp>
    </p:spTree>
    <p:extLst>
      <p:ext uri="{BB962C8B-B14F-4D97-AF65-F5344CB8AC3E}">
        <p14:creationId xmlns:p14="http://schemas.microsoft.com/office/powerpoint/2010/main" val="255310885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2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5" Type="http://schemas.openxmlformats.org/officeDocument/2006/relationships/image" Target="../media/image64.jpeg"/><Relationship Id="rId4" Type="http://schemas.openxmlformats.org/officeDocument/2006/relationships/image" Target="../media/image63.jpeg"/></Relationships>
</file>

<file path=ppt/slides/_rels/slide2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2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 Id="rId5" Type="http://schemas.openxmlformats.org/officeDocument/2006/relationships/image" Target="../media/image71.jpeg"/><Relationship Id="rId4" Type="http://schemas.openxmlformats.org/officeDocument/2006/relationships/image" Target="../media/image70.jpeg"/></Relationships>
</file>

<file path=ppt/slides/_rels/slide2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 Id="rId5" Type="http://schemas.openxmlformats.org/officeDocument/2006/relationships/image" Target="../media/image75.jpeg"/><Relationship Id="rId4" Type="http://schemas.openxmlformats.org/officeDocument/2006/relationships/image" Target="../media/image74.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3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 Id="rId4" Type="http://schemas.openxmlformats.org/officeDocument/2006/relationships/image" Target="../media/image85.jpeg"/></Relationships>
</file>

<file path=ppt/slides/_rels/slide3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www.erasmus.ibu.edu.tr/" TargetMode="External"/><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2.xml"/><Relationship Id="rId4" Type="http://schemas.openxmlformats.org/officeDocument/2006/relationships/image" Target="../media/image92.jpeg"/></Relationships>
</file>

<file path=ppt/slides/_rels/slide3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1.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hyperlink" Target="mailto:avci_s@ibu.edu.tr" TargetMode="External"/><Relationship Id="rId2" Type="http://schemas.openxmlformats.org/officeDocument/2006/relationships/hyperlink" Target="http://sbf.ibu.edu.tr/uluslararasi-i-liskiler-koordinatorlugu" TargetMode="External"/><Relationship Id="rId1" Type="http://schemas.openxmlformats.org/officeDocument/2006/relationships/slideLayout" Target="../slideLayouts/slideLayout13.xml"/><Relationship Id="rId4" Type="http://schemas.openxmlformats.org/officeDocument/2006/relationships/image" Target="../media/image109.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4.xml"/><Relationship Id="rId4" Type="http://schemas.openxmlformats.org/officeDocument/2006/relationships/image" Target="../media/image115.jpeg"/></Relationships>
</file>

<file path=ppt/slides/_rels/slide7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83.jpeg"/><Relationship Id="rId1" Type="http://schemas.openxmlformats.org/officeDocument/2006/relationships/slideLayout" Target="../slideLayouts/slideLayout4.xml"/><Relationship Id="rId4" Type="http://schemas.openxmlformats.org/officeDocument/2006/relationships/image" Target="../media/image117.jpeg"/></Relationships>
</file>

<file path=ppt/slides/_rels/slide73.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4.xml"/><Relationship Id="rId4" Type="http://schemas.openxmlformats.org/officeDocument/2006/relationships/image" Target="../media/image121.jpeg"/></Relationships>
</file>

<file path=ppt/slides/_rels/slide75.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8" Type="http://schemas.openxmlformats.org/officeDocument/2006/relationships/image" Target="../media/image130.jpeg"/><Relationship Id="rId3" Type="http://schemas.openxmlformats.org/officeDocument/2006/relationships/image" Target="../media/image125.JPG"/><Relationship Id="rId7" Type="http://schemas.openxmlformats.org/officeDocument/2006/relationships/image" Target="../media/image129.jpg"/><Relationship Id="rId2" Type="http://schemas.openxmlformats.org/officeDocument/2006/relationships/image" Target="../media/image124.jpeg"/><Relationship Id="rId1" Type="http://schemas.openxmlformats.org/officeDocument/2006/relationships/slideLayout" Target="../slideLayouts/slideLayout2.xml"/><Relationship Id="rId6" Type="http://schemas.openxmlformats.org/officeDocument/2006/relationships/image" Target="../media/image128.jpg"/><Relationship Id="rId11" Type="http://schemas.openxmlformats.org/officeDocument/2006/relationships/image" Target="../media/image133.jpg"/><Relationship Id="rId5" Type="http://schemas.openxmlformats.org/officeDocument/2006/relationships/image" Target="../media/image127.jpg"/><Relationship Id="rId10" Type="http://schemas.openxmlformats.org/officeDocument/2006/relationships/image" Target="../media/image132.jpg"/><Relationship Id="rId4" Type="http://schemas.openxmlformats.org/officeDocument/2006/relationships/image" Target="../media/image126.jpg"/><Relationship Id="rId9" Type="http://schemas.openxmlformats.org/officeDocument/2006/relationships/image" Target="../media/image131.jpg"/></Relationships>
</file>

<file path=ppt/slides/_rels/slide77.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image" Target="../media/image134.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image" Target="../media/image138.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image" Target="../media/image142.JPG"/><Relationship Id="rId1" Type="http://schemas.openxmlformats.org/officeDocument/2006/relationships/slideLayout" Target="../slideLayouts/slideLayout2.xml"/><Relationship Id="rId4" Type="http://schemas.openxmlformats.org/officeDocument/2006/relationships/image" Target="../media/image144.JPG"/></Relationships>
</file>

<file path=ppt/slides/_rels/slide8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90.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png"/><Relationship Id="rId1" Type="http://schemas.openxmlformats.org/officeDocument/2006/relationships/slideLayout" Target="../slideLayouts/slideLayout2.xml"/><Relationship Id="rId4" Type="http://schemas.openxmlformats.org/officeDocument/2006/relationships/image" Target="../media/image155.jpeg"/></Relationships>
</file>

<file path=ppt/slides/_rels/slide9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41" name="Rectangle 9240">
            <a:extLst>
              <a:ext uri="{FF2B5EF4-FFF2-40B4-BE49-F238E27FC236}">
                <a16:creationId xmlns:a16="http://schemas.microsoft.com/office/drawing/2014/main" id="{E73BBE33-B533-4661-8A6A-6BD8D05EB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1 Başlık"/>
          <p:cNvSpPr>
            <a:spLocks noGrp="1"/>
          </p:cNvSpPr>
          <p:nvPr>
            <p:ph type="ctrTitle"/>
          </p:nvPr>
        </p:nvSpPr>
        <p:spPr>
          <a:xfrm>
            <a:off x="766572" y="1380515"/>
            <a:ext cx="6856032" cy="1700814"/>
          </a:xfrm>
        </p:spPr>
        <p:txBody>
          <a:bodyPr>
            <a:normAutofit fontScale="90000"/>
          </a:bodyPr>
          <a:lstStyle/>
          <a:p>
            <a:pPr algn="l">
              <a:defRPr/>
            </a:pPr>
            <a:r>
              <a:rPr lang="tr-TR" sz="2200" dirty="0">
                <a:latin typeface="Times New Roman" panose="02020603050405020304" pitchFamily="18" charset="0"/>
                <a:cs typeface="Times New Roman" panose="02020603050405020304" pitchFamily="18" charset="0"/>
              </a:rPr>
              <a:t>                 </a:t>
            </a:r>
            <a:r>
              <a:rPr lang="en-US" sz="2200" b="1" dirty="0">
                <a:solidFill>
                  <a:srgbClr val="002060"/>
                </a:solidFill>
                <a:latin typeface="Times New Roman" panose="02020603050405020304" pitchFamily="18" charset="0"/>
                <a:cs typeface="Times New Roman" panose="02020603050405020304" pitchFamily="18" charset="0"/>
              </a:rPr>
              <a:t>BOLU ABANT IZZET BAYSAL UNIVERSITY</a:t>
            </a:r>
            <a:br>
              <a:rPr lang="en-US" sz="2200" b="1" dirty="0">
                <a:solidFill>
                  <a:srgbClr val="002060"/>
                </a:solidFill>
                <a:latin typeface="Times New Roman" panose="02020603050405020304" pitchFamily="18" charset="0"/>
                <a:cs typeface="Times New Roman" panose="02020603050405020304" pitchFamily="18" charset="0"/>
              </a:rPr>
            </a:br>
            <a:r>
              <a:rPr lang="tr-TR" sz="2200" b="1" dirty="0">
                <a:solidFill>
                  <a:srgbClr val="002060"/>
                </a:solidFill>
                <a:latin typeface="Times New Roman" panose="02020603050405020304" pitchFamily="18" charset="0"/>
                <a:cs typeface="Times New Roman" panose="02020603050405020304" pitchFamily="18" charset="0"/>
              </a:rPr>
              <a:t> </a:t>
            </a:r>
            <a:br>
              <a:rPr lang="en-US" sz="2200" b="1" dirty="0">
                <a:solidFill>
                  <a:srgbClr val="002060"/>
                </a:solidFill>
                <a:latin typeface="Times New Roman" panose="02020603050405020304" pitchFamily="18" charset="0"/>
                <a:cs typeface="Times New Roman" panose="02020603050405020304" pitchFamily="18" charset="0"/>
              </a:rPr>
            </a:br>
            <a:r>
              <a:rPr lang="tr-TR" sz="2200" b="1">
                <a:solidFill>
                  <a:srgbClr val="002060"/>
                </a:solidFill>
                <a:latin typeface="Times New Roman" panose="02020603050405020304" pitchFamily="18" charset="0"/>
                <a:cs typeface="Times New Roman" panose="02020603050405020304" pitchFamily="18" charset="0"/>
              </a:rPr>
              <a:t>                     </a:t>
            </a:r>
            <a:r>
              <a:rPr lang="en-US" sz="2200" b="1" dirty="0">
                <a:solidFill>
                  <a:srgbClr val="002060"/>
                </a:solidFill>
                <a:latin typeface="Times New Roman" panose="02020603050405020304" pitchFamily="18" charset="0"/>
                <a:cs typeface="Times New Roman" panose="02020603050405020304" pitchFamily="18" charset="0"/>
              </a:rPr>
              <a:t>FACULTY OF HEALTH SCIENCES</a:t>
            </a:r>
            <a:br>
              <a:rPr lang="tr-TR" sz="2100" dirty="0">
                <a:latin typeface="Times New Roman" panose="02020603050405020304" pitchFamily="18" charset="0"/>
                <a:cs typeface="Times New Roman" panose="02020603050405020304" pitchFamily="18" charset="0"/>
              </a:rPr>
            </a:br>
            <a:br>
              <a:rPr lang="tr-TR" sz="2100" b="1" dirty="0">
                <a:latin typeface="Times New Roman" panose="02020603050405020304" pitchFamily="18" charset="0"/>
                <a:cs typeface="Times New Roman" panose="02020603050405020304" pitchFamily="18" charset="0"/>
              </a:rPr>
            </a:br>
            <a:br>
              <a:rPr lang="tr-TR" sz="2100" b="1" dirty="0">
                <a:latin typeface="Arial Black" panose="020B0A04020102020204" pitchFamily="34" charset="0"/>
                <a:cs typeface="Arial" charset="0"/>
              </a:rPr>
            </a:br>
            <a:endParaRPr lang="tr-TR" sz="2100" b="1" dirty="0">
              <a:latin typeface="Arial Black" panose="020B0A04020102020204" pitchFamily="34" charset="0"/>
              <a:cs typeface="Arial" charset="0"/>
            </a:endParaRPr>
          </a:p>
        </p:txBody>
      </p:sp>
      <p:pic>
        <p:nvPicPr>
          <p:cNvPr id="9" name="Resim 8">
            <a:extLst>
              <a:ext uri="{FF2B5EF4-FFF2-40B4-BE49-F238E27FC236}">
                <a16:creationId xmlns:a16="http://schemas.microsoft.com/office/drawing/2014/main" id="{20641D7B-6E05-4695-1D18-C5A16460210D}"/>
              </a:ext>
            </a:extLst>
          </p:cNvPr>
          <p:cNvPicPr>
            <a:picLocks noChangeAspect="1"/>
          </p:cNvPicPr>
          <p:nvPr/>
        </p:nvPicPr>
        <p:blipFill>
          <a:blip r:embed="rId3"/>
          <a:srcRect l="12560" r="47448"/>
          <a:stretch/>
        </p:blipFill>
        <p:spPr>
          <a:xfrm>
            <a:off x="7570564" y="3138"/>
            <a:ext cx="4614003" cy="3461216"/>
          </a:xfrm>
          <a:prstGeom prst="rect">
            <a:avLst/>
          </a:prstGeom>
        </p:spPr>
      </p:pic>
      <p:pic>
        <p:nvPicPr>
          <p:cNvPr id="7" name="Picture 6" descr="C:\Users\Hpone\AppData\Local\Microsoft\Windows\INetCache\IE\WGZX787M\MYO 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965" r="8666" b="-2"/>
          <a:stretch/>
        </p:blipFill>
        <p:spPr bwMode="auto">
          <a:xfrm>
            <a:off x="-23128" y="4012573"/>
            <a:ext cx="3851452" cy="2785947"/>
          </a:xfrm>
          <a:prstGeom prst="rect">
            <a:avLst/>
          </a:prstGeom>
          <a:extLst>
            <a:ext uri="{909E8E84-426E-40DD-AFC4-6F175D3DCCD1}">
              <a14:hiddenFill xmlns:a14="http://schemas.microsoft.com/office/drawing/2010/main">
                <a:solidFill>
                  <a:srgbClr val="FFFFFF"/>
                </a:solidFill>
              </a14:hiddenFill>
            </a:ext>
          </a:extLst>
        </p:spPr>
      </p:pic>
      <p:pic>
        <p:nvPicPr>
          <p:cNvPr id="9221" name="Picture 2" descr="C:\Users\Bsyo\Downloads\20130919_152211.jpg"/>
          <p:cNvPicPr>
            <a:picLocks noChangeAspect="1" noChangeArrowheads="1"/>
          </p:cNvPicPr>
          <p:nvPr/>
        </p:nvPicPr>
        <p:blipFill rotWithShape="1">
          <a:blip r:embed="rId5">
            <a:extLst>
              <a:ext uri="{28A0092B-C50C-407E-A947-70E740481C1C}">
                <a14:useLocalDpi xmlns:a14="http://schemas.microsoft.com/office/drawing/2010/main" val="0"/>
              </a:ext>
            </a:extLst>
          </a:blip>
          <a:srcRect r="29473" b="4"/>
          <a:stretch/>
        </p:blipFill>
        <p:spPr bwMode="auto">
          <a:xfrm>
            <a:off x="3935680" y="3994670"/>
            <a:ext cx="3527529" cy="2863330"/>
          </a:xfrm>
          <a:prstGeom prst="rect">
            <a:avLst/>
          </a:prstGeom>
          <a:extLst>
            <a:ext uri="{909E8E84-426E-40DD-AFC4-6F175D3DCCD1}">
              <a14:hiddenFill xmlns:a14="http://schemas.microsoft.com/office/drawing/2010/main">
                <a:solidFill>
                  <a:srgbClr val="FFFFFF"/>
                </a:solidFill>
              </a14:hiddenFill>
            </a:ext>
          </a:extLst>
        </p:spPr>
      </p:pic>
      <p:pic>
        <p:nvPicPr>
          <p:cNvPr id="6" name="Resim 5"/>
          <p:cNvPicPr>
            <a:picLocks noChangeAspect="1"/>
          </p:cNvPicPr>
          <p:nvPr/>
        </p:nvPicPr>
        <p:blipFill rotWithShape="1">
          <a:blip r:embed="rId6" cstate="print">
            <a:extLst>
              <a:ext uri="{28A0092B-C50C-407E-A947-70E740481C1C}">
                <a14:useLocalDpi xmlns:a14="http://schemas.microsoft.com/office/drawing/2010/main" val="0"/>
              </a:ext>
            </a:extLst>
          </a:blip>
          <a:srcRect t="3230"/>
          <a:stretch/>
        </p:blipFill>
        <p:spPr>
          <a:xfrm>
            <a:off x="7553311" y="3525379"/>
            <a:ext cx="4614003" cy="3348736"/>
          </a:xfrm>
          <a:prstGeom prst="rect">
            <a:avLst/>
          </a:prstGeom>
        </p:spPr>
      </p:pic>
      <p:pic>
        <p:nvPicPr>
          <p:cNvPr id="18" name="Resim 17">
            <a:extLst>
              <a:ext uri="{FF2B5EF4-FFF2-40B4-BE49-F238E27FC236}">
                <a16:creationId xmlns:a16="http://schemas.microsoft.com/office/drawing/2014/main" id="{00831941-19BD-B6D8-744F-59D1EC608016}"/>
              </a:ext>
            </a:extLst>
          </p:cNvPr>
          <p:cNvPicPr>
            <a:picLocks noChangeAspect="1"/>
          </p:cNvPicPr>
          <p:nvPr/>
        </p:nvPicPr>
        <p:blipFill>
          <a:blip r:embed="rId7"/>
          <a:stretch>
            <a:fillRect/>
          </a:stretch>
        </p:blipFill>
        <p:spPr>
          <a:xfrm>
            <a:off x="188931" y="1108764"/>
            <a:ext cx="1713667" cy="1700814"/>
          </a:xfrm>
          <a:prstGeom prst="rect">
            <a:avLst/>
          </a:prstGeom>
        </p:spPr>
      </p:pic>
    </p:spTree>
    <p:extLst>
      <p:ext uri="{BB962C8B-B14F-4D97-AF65-F5344CB8AC3E}">
        <p14:creationId xmlns:p14="http://schemas.microsoft.com/office/powerpoint/2010/main" val="13917757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122001FD-41C2-2D1E-0EE4-4AB493B610CD}"/>
              </a:ext>
            </a:extLst>
          </p:cNvPr>
          <p:cNvSpPr>
            <a:spLocks noGrp="1"/>
          </p:cNvSpPr>
          <p:nvPr>
            <p:ph idx="1"/>
          </p:nvPr>
        </p:nvSpPr>
        <p:spPr>
          <a:xfrm>
            <a:off x="740228" y="421368"/>
            <a:ext cx="10515600" cy="4351338"/>
          </a:xfrm>
        </p:spPr>
        <p:txBody>
          <a:bodyPr>
            <a:normAutofit/>
          </a:bodyPr>
          <a:lstStyle/>
          <a:p>
            <a:pPr algn="ctr"/>
            <a:r>
              <a:rPr lang="en-US" dirty="0">
                <a:latin typeface="Times New Roman" panose="02020603050405020304" pitchFamily="18" charset="0"/>
                <a:cs typeface="Times New Roman" panose="02020603050405020304" pitchFamily="18" charset="0"/>
              </a:rPr>
              <a:t>Our school was closed with the decision of the Presidency dated 25.01.2019 and numbered 669 and continues its education as the Faculty of Health Sciences, Department of Physiotherapy and Rehabilitation in the spring semester of the 2018-2019 academic year.</a:t>
            </a:r>
            <a:endParaRPr lang="tr-TR" dirty="0">
              <a:latin typeface="Times New Roman" panose="02020603050405020304" pitchFamily="18" charset="0"/>
              <a:cs typeface="Times New Roman" panose="02020603050405020304" pitchFamily="18" charset="0"/>
            </a:endParaRPr>
          </a:p>
        </p:txBody>
      </p:sp>
      <p:pic>
        <p:nvPicPr>
          <p:cNvPr id="6" name="Resim 5" descr="kişi, iç mekan, tavan, yer içeren bir resim&#10;&#10;Açıklama otomatik olarak oluşturuldu">
            <a:extLst>
              <a:ext uri="{FF2B5EF4-FFF2-40B4-BE49-F238E27FC236}">
                <a16:creationId xmlns:a16="http://schemas.microsoft.com/office/drawing/2014/main" id="{91A75464-09B8-B71D-95B1-61B9834889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5729" y="2188377"/>
            <a:ext cx="5912182" cy="4435488"/>
          </a:xfrm>
          <a:prstGeom prst="rect">
            <a:avLst/>
          </a:prstGeom>
        </p:spPr>
      </p:pic>
    </p:spTree>
    <p:extLst>
      <p:ext uri="{BB962C8B-B14F-4D97-AF65-F5344CB8AC3E}">
        <p14:creationId xmlns:p14="http://schemas.microsoft.com/office/powerpoint/2010/main" val="41632531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1 Başlık"/>
          <p:cNvSpPr>
            <a:spLocks noGrp="1"/>
          </p:cNvSpPr>
          <p:nvPr>
            <p:ph type="title"/>
          </p:nvPr>
        </p:nvSpPr>
        <p:spPr>
          <a:xfrm>
            <a:off x="111968" y="1530330"/>
            <a:ext cx="3947082" cy="3480604"/>
          </a:xfrm>
        </p:spPr>
        <p:txBody>
          <a:bodyPr anchor="t">
            <a:normAutofit/>
          </a:bodyPr>
          <a:lstStyle/>
          <a:p>
            <a:pPr algn="ctr" eaLnBrk="1" hangingPunct="1">
              <a:lnSpc>
                <a:spcPct val="200000"/>
              </a:lnSpc>
            </a:pPr>
            <a:r>
              <a:rPr lang="tr-TR" altLang="tr-TR" sz="2800" b="1" dirty="0">
                <a:solidFill>
                  <a:srgbClr val="FFFFFF"/>
                </a:solidFill>
                <a:latin typeface="Times New Roman" panose="02020603050405020304" pitchFamily="18" charset="0"/>
                <a:cs typeface="Times New Roman" panose="02020603050405020304" pitchFamily="18" charset="0"/>
              </a:rPr>
              <a:t>AKADEMİK KADROMUZ</a:t>
            </a:r>
          </a:p>
        </p:txBody>
      </p:sp>
      <p:sp>
        <p:nvSpPr>
          <p:cNvPr id="20483" name="2 İçerik Yer Tutucusu"/>
          <p:cNvSpPr>
            <a:spLocks noGrp="1"/>
          </p:cNvSpPr>
          <p:nvPr>
            <p:ph sz="half" idx="1"/>
          </p:nvPr>
        </p:nvSpPr>
        <p:spPr>
          <a:xfrm>
            <a:off x="5373231" y="756117"/>
            <a:ext cx="3749018" cy="5653453"/>
          </a:xfrm>
        </p:spPr>
        <p:txBody>
          <a:bodyPr>
            <a:normAutofit/>
          </a:bodyPr>
          <a:lstStyle/>
          <a:p>
            <a:pPr>
              <a:buNone/>
            </a:pPr>
            <a:r>
              <a:rPr lang="tr-TR" altLang="tr-TR" sz="1400" b="1" dirty="0" err="1">
                <a:solidFill>
                  <a:srgbClr val="C00000"/>
                </a:solidFill>
                <a:latin typeface="Times New Roman" panose="02020603050405020304" pitchFamily="18" charset="0"/>
                <a:cs typeface="Times New Roman" panose="02020603050405020304" pitchFamily="18" charset="0"/>
              </a:rPr>
              <a:t>Professor</a:t>
            </a:r>
            <a:endParaRPr lang="tr-TR" altLang="tr-TR" sz="1400" b="1" dirty="0">
              <a:solidFill>
                <a:srgbClr val="C00000"/>
              </a:solidFill>
              <a:latin typeface="Times New Roman" panose="02020603050405020304" pitchFamily="18" charset="0"/>
              <a:cs typeface="Times New Roman" panose="02020603050405020304" pitchFamily="18" charset="0"/>
            </a:endParaRPr>
          </a:p>
          <a:p>
            <a:pPr>
              <a:buNone/>
            </a:pPr>
            <a:r>
              <a:rPr lang="tr-TR" altLang="tr-TR" sz="1400" b="1" dirty="0">
                <a:solidFill>
                  <a:srgbClr val="002060"/>
                </a:solidFill>
                <a:latin typeface="Times New Roman" panose="02020603050405020304" pitchFamily="18" charset="0"/>
                <a:cs typeface="Times New Roman" panose="02020603050405020304" pitchFamily="18" charset="0"/>
              </a:rPr>
              <a:t>Prof. Dr. Eylem TÜTÜN YÜMİN </a:t>
            </a:r>
          </a:p>
          <a:p>
            <a:pPr>
              <a:buNone/>
            </a:pPr>
            <a:r>
              <a:rPr lang="tr-TR" altLang="tr-TR" sz="1400" b="1" dirty="0">
                <a:solidFill>
                  <a:srgbClr val="002060"/>
                </a:solidFill>
                <a:latin typeface="Times New Roman" panose="02020603050405020304" pitchFamily="18" charset="0"/>
                <a:cs typeface="Times New Roman" panose="02020603050405020304" pitchFamily="18" charset="0"/>
              </a:rPr>
              <a:t>Prof. Dr. Nuriye ÖZENGİN</a:t>
            </a:r>
          </a:p>
          <a:p>
            <a:pPr>
              <a:buNone/>
            </a:pPr>
            <a:r>
              <a:rPr lang="tr-TR" altLang="tr-TR" sz="1400" b="1" dirty="0" err="1">
                <a:solidFill>
                  <a:srgbClr val="002060"/>
                </a:solidFill>
                <a:latin typeface="Times New Roman" panose="02020603050405020304" pitchFamily="18" charset="0"/>
                <a:cs typeface="Times New Roman" panose="02020603050405020304" pitchFamily="18" charset="0"/>
              </a:rPr>
              <a:t>Prof.Dr</a:t>
            </a:r>
            <a:r>
              <a:rPr lang="tr-TR" altLang="tr-TR" sz="1400" b="1" dirty="0">
                <a:solidFill>
                  <a:srgbClr val="002060"/>
                </a:solidFill>
                <a:latin typeface="Times New Roman" panose="02020603050405020304" pitchFamily="18" charset="0"/>
                <a:cs typeface="Times New Roman" panose="02020603050405020304" pitchFamily="18" charset="0"/>
              </a:rPr>
              <a:t>. Özlem Çınar Özdemir</a:t>
            </a:r>
          </a:p>
          <a:p>
            <a:pPr eaLnBrk="1" hangingPunct="1">
              <a:buFont typeface="Wingdings" panose="05000000000000000000" pitchFamily="2" charset="2"/>
              <a:buNone/>
            </a:pPr>
            <a:r>
              <a:rPr lang="tr-TR" altLang="tr-TR" sz="1400" b="1" dirty="0" err="1">
                <a:solidFill>
                  <a:srgbClr val="C00000"/>
                </a:solidFill>
                <a:latin typeface="Times New Roman" panose="02020603050405020304" pitchFamily="18" charset="0"/>
                <a:cs typeface="Times New Roman" panose="02020603050405020304" pitchFamily="18" charset="0"/>
              </a:rPr>
              <a:t>Associate</a:t>
            </a:r>
            <a:r>
              <a:rPr lang="tr-TR" altLang="tr-TR" sz="1400" b="1" dirty="0">
                <a:solidFill>
                  <a:srgbClr val="C00000"/>
                </a:solidFill>
                <a:latin typeface="Times New Roman" panose="02020603050405020304" pitchFamily="18" charset="0"/>
                <a:cs typeface="Times New Roman" panose="02020603050405020304" pitchFamily="18" charset="0"/>
              </a:rPr>
              <a:t> </a:t>
            </a:r>
            <a:r>
              <a:rPr lang="tr-TR" altLang="tr-TR" sz="1400" b="1" dirty="0" err="1">
                <a:solidFill>
                  <a:srgbClr val="C00000"/>
                </a:solidFill>
                <a:latin typeface="Times New Roman" panose="02020603050405020304" pitchFamily="18" charset="0"/>
                <a:cs typeface="Times New Roman" panose="02020603050405020304" pitchFamily="18" charset="0"/>
              </a:rPr>
              <a:t>Professors</a:t>
            </a:r>
            <a:endParaRPr lang="tr-TR" altLang="tr-TR" sz="1400" b="1" dirty="0">
              <a:solidFill>
                <a:srgbClr val="C00000"/>
              </a:solidFill>
              <a:latin typeface="Times New Roman" panose="02020603050405020304" pitchFamily="18" charset="0"/>
              <a:cs typeface="Times New Roman" panose="02020603050405020304" pitchFamily="18" charset="0"/>
            </a:endParaRPr>
          </a:p>
          <a:p>
            <a:pPr>
              <a:buNone/>
            </a:pPr>
            <a:r>
              <a:rPr lang="tr-TR" altLang="tr-TR" sz="1400" b="1" dirty="0">
                <a:solidFill>
                  <a:srgbClr val="002060"/>
                </a:solidFill>
                <a:latin typeface="Times New Roman" panose="02020603050405020304" pitchFamily="18" charset="0"/>
                <a:cs typeface="Times New Roman" panose="02020603050405020304" pitchFamily="18" charset="0"/>
              </a:rPr>
              <a:t>Doç. Dr.  Tamer ÇANKAYA</a:t>
            </a:r>
          </a:p>
          <a:p>
            <a:pPr>
              <a:buNone/>
            </a:pPr>
            <a:r>
              <a:rPr lang="en-US" sz="1400" b="1" dirty="0" err="1">
                <a:solidFill>
                  <a:srgbClr val="002060"/>
                </a:solidFill>
                <a:latin typeface="Times New Roman" panose="02020603050405020304" pitchFamily="18" charset="0"/>
                <a:cs typeface="Times New Roman" panose="02020603050405020304" pitchFamily="18" charset="0"/>
              </a:rPr>
              <a:t>Doç</a:t>
            </a:r>
            <a:r>
              <a:rPr lang="en-US" sz="1400" b="1" dirty="0">
                <a:solidFill>
                  <a:srgbClr val="002060"/>
                </a:solidFill>
                <a:latin typeface="Times New Roman" panose="02020603050405020304" pitchFamily="18" charset="0"/>
                <a:cs typeface="Times New Roman" panose="02020603050405020304" pitchFamily="18" charset="0"/>
              </a:rPr>
              <a:t>. Dr. </a:t>
            </a:r>
            <a:r>
              <a:rPr lang="en-US" sz="1400" b="1" dirty="0" err="1">
                <a:solidFill>
                  <a:srgbClr val="002060"/>
                </a:solidFill>
                <a:latin typeface="Times New Roman" panose="02020603050405020304" pitchFamily="18" charset="0"/>
                <a:cs typeface="Times New Roman" panose="02020603050405020304" pitchFamily="18" charset="0"/>
              </a:rPr>
              <a:t>Şebnem</a:t>
            </a:r>
            <a:r>
              <a:rPr lang="en-US" sz="1400" b="1" dirty="0">
                <a:solidFill>
                  <a:srgbClr val="002060"/>
                </a:solidFill>
                <a:latin typeface="Times New Roman" panose="02020603050405020304" pitchFamily="18" charset="0"/>
                <a:cs typeface="Times New Roman" panose="02020603050405020304" pitchFamily="18" charset="0"/>
              </a:rPr>
              <a:t> AVCI</a:t>
            </a:r>
            <a:endParaRPr lang="tr-TR" sz="1400" b="1" dirty="0">
              <a:solidFill>
                <a:srgbClr val="002060"/>
              </a:solidFill>
              <a:latin typeface="Times New Roman" panose="02020603050405020304" pitchFamily="18" charset="0"/>
              <a:cs typeface="Times New Roman" panose="02020603050405020304" pitchFamily="18" charset="0"/>
            </a:endParaRPr>
          </a:p>
          <a:p>
            <a:pPr>
              <a:buNone/>
            </a:pPr>
            <a:r>
              <a:rPr lang="tr-TR" sz="1400" b="1" dirty="0">
                <a:solidFill>
                  <a:srgbClr val="002060"/>
                </a:solidFill>
                <a:latin typeface="Times New Roman" panose="02020603050405020304" pitchFamily="18" charset="0"/>
                <a:cs typeface="Times New Roman" panose="02020603050405020304" pitchFamily="18" charset="0"/>
              </a:rPr>
              <a:t>Doç. Dr. </a:t>
            </a:r>
            <a:r>
              <a:rPr lang="en-US" sz="1400" b="1" dirty="0">
                <a:solidFill>
                  <a:srgbClr val="002060"/>
                </a:solidFill>
                <a:latin typeface="Times New Roman" panose="02020603050405020304" pitchFamily="18" charset="0"/>
                <a:cs typeface="Times New Roman" panose="02020603050405020304" pitchFamily="18" charset="0"/>
              </a:rPr>
              <a:t>Ramazan KURUL</a:t>
            </a:r>
            <a:endParaRPr lang="tr-TR" sz="1400" b="1" dirty="0">
              <a:solidFill>
                <a:srgbClr val="002060"/>
              </a:solidFill>
              <a:latin typeface="Times New Roman" panose="02020603050405020304" pitchFamily="18" charset="0"/>
              <a:cs typeface="Times New Roman" panose="02020603050405020304" pitchFamily="18" charset="0"/>
            </a:endParaRPr>
          </a:p>
          <a:p>
            <a:pPr>
              <a:buNone/>
            </a:pPr>
            <a:r>
              <a:rPr lang="tr-TR" sz="1400" b="1" dirty="0">
                <a:solidFill>
                  <a:srgbClr val="002060"/>
                </a:solidFill>
                <a:latin typeface="Times New Roman" panose="02020603050405020304" pitchFamily="18" charset="0"/>
                <a:cs typeface="Times New Roman" panose="02020603050405020304" pitchFamily="18" charset="0"/>
              </a:rPr>
              <a:t>Doç. Dr. Ömer Osman PALA</a:t>
            </a:r>
            <a:endParaRPr lang="tr-TR" altLang="tr-TR" sz="1400" b="1" dirty="0">
              <a:solidFill>
                <a:srgbClr val="002060"/>
              </a:solidFill>
              <a:latin typeface="Times New Roman" panose="02020603050405020304" pitchFamily="18" charset="0"/>
              <a:cs typeface="Times New Roman" panose="02020603050405020304" pitchFamily="18" charset="0"/>
            </a:endParaRPr>
          </a:p>
          <a:p>
            <a:pPr>
              <a:buNone/>
            </a:pPr>
            <a:r>
              <a:rPr lang="tr-TR" altLang="tr-TR" sz="1400" b="1" dirty="0" err="1">
                <a:solidFill>
                  <a:srgbClr val="C00000"/>
                </a:solidFill>
                <a:latin typeface="Times New Roman" panose="02020603050405020304" pitchFamily="18" charset="0"/>
                <a:cs typeface="Times New Roman" panose="02020603050405020304" pitchFamily="18" charset="0"/>
              </a:rPr>
              <a:t>Assistant</a:t>
            </a:r>
            <a:r>
              <a:rPr lang="tr-TR" altLang="tr-TR" sz="1400" b="1" dirty="0">
                <a:solidFill>
                  <a:srgbClr val="C00000"/>
                </a:solidFill>
                <a:latin typeface="Times New Roman" panose="02020603050405020304" pitchFamily="18" charset="0"/>
                <a:cs typeface="Times New Roman" panose="02020603050405020304" pitchFamily="18" charset="0"/>
              </a:rPr>
              <a:t> </a:t>
            </a:r>
            <a:r>
              <a:rPr lang="tr-TR" altLang="tr-TR" sz="1400" b="1" dirty="0" err="1">
                <a:solidFill>
                  <a:srgbClr val="C00000"/>
                </a:solidFill>
                <a:latin typeface="Times New Roman" panose="02020603050405020304" pitchFamily="18" charset="0"/>
                <a:cs typeface="Times New Roman" panose="02020603050405020304" pitchFamily="18" charset="0"/>
              </a:rPr>
              <a:t>Professors</a:t>
            </a:r>
            <a:endParaRPr lang="tr-TR" altLang="tr-TR" sz="1400" b="1" dirty="0">
              <a:solidFill>
                <a:srgbClr val="C00000"/>
              </a:solidFill>
              <a:latin typeface="Times New Roman" panose="02020603050405020304" pitchFamily="18" charset="0"/>
              <a:cs typeface="Times New Roman" panose="02020603050405020304" pitchFamily="18" charset="0"/>
            </a:endParaRPr>
          </a:p>
          <a:p>
            <a:pPr>
              <a:buNone/>
            </a:pPr>
            <a:r>
              <a:rPr lang="tr-TR" altLang="tr-TR" sz="1400" b="1" dirty="0">
                <a:solidFill>
                  <a:srgbClr val="002060"/>
                </a:solidFill>
                <a:latin typeface="Times New Roman" panose="02020603050405020304" pitchFamily="18" charset="0"/>
                <a:cs typeface="Times New Roman" panose="02020603050405020304" pitchFamily="18" charset="0"/>
              </a:rPr>
              <a:t>Dr. </a:t>
            </a:r>
            <a:r>
              <a:rPr lang="tr-TR" altLang="tr-TR" sz="1400" b="1" dirty="0" err="1">
                <a:solidFill>
                  <a:srgbClr val="002060"/>
                </a:solidFill>
                <a:latin typeface="Times New Roman" panose="02020603050405020304" pitchFamily="18" charset="0"/>
                <a:cs typeface="Times New Roman" panose="02020603050405020304" pitchFamily="18" charset="0"/>
              </a:rPr>
              <a:t>Öğr</a:t>
            </a:r>
            <a:r>
              <a:rPr lang="tr-TR" altLang="tr-TR" sz="1400" b="1" dirty="0">
                <a:solidFill>
                  <a:srgbClr val="002060"/>
                </a:solidFill>
                <a:latin typeface="Times New Roman" panose="02020603050405020304" pitchFamily="18" charset="0"/>
                <a:cs typeface="Times New Roman" panose="02020603050405020304" pitchFamily="18" charset="0"/>
              </a:rPr>
              <a:t>. Üyesi Ayşe Neriman NARİN</a:t>
            </a:r>
          </a:p>
          <a:p>
            <a:pPr>
              <a:buNone/>
            </a:pPr>
            <a:r>
              <a:rPr lang="tr-TR" sz="1400" b="1" dirty="0">
                <a:solidFill>
                  <a:srgbClr val="002060"/>
                </a:solidFill>
                <a:latin typeface="Times New Roman" panose="02020603050405020304" pitchFamily="18" charset="0"/>
                <a:cs typeface="Times New Roman" panose="02020603050405020304" pitchFamily="18" charset="0"/>
              </a:rPr>
              <a:t>Dr. </a:t>
            </a:r>
            <a:r>
              <a:rPr lang="tr-TR" sz="1400" b="1" dirty="0" err="1">
                <a:solidFill>
                  <a:srgbClr val="002060"/>
                </a:solidFill>
                <a:latin typeface="Times New Roman" panose="02020603050405020304" pitchFamily="18" charset="0"/>
                <a:cs typeface="Times New Roman" panose="02020603050405020304" pitchFamily="18" charset="0"/>
              </a:rPr>
              <a:t>Öğr</a:t>
            </a:r>
            <a:r>
              <a:rPr lang="tr-TR" sz="1400" b="1" dirty="0">
                <a:solidFill>
                  <a:srgbClr val="002060"/>
                </a:solidFill>
                <a:latin typeface="Times New Roman" panose="02020603050405020304" pitchFamily="18" charset="0"/>
                <a:cs typeface="Times New Roman" panose="02020603050405020304" pitchFamily="18" charset="0"/>
              </a:rPr>
              <a:t>. Üyesi Seda AYAZ TAŞ </a:t>
            </a:r>
          </a:p>
          <a:p>
            <a:pPr>
              <a:buNone/>
            </a:pPr>
            <a:r>
              <a:rPr lang="tr-TR" altLang="tr-TR" sz="1400" b="1" dirty="0">
                <a:solidFill>
                  <a:srgbClr val="002060"/>
                </a:solidFill>
                <a:latin typeface="Times New Roman" panose="02020603050405020304" pitchFamily="18" charset="0"/>
                <a:cs typeface="Times New Roman" panose="02020603050405020304" pitchFamily="18" charset="0"/>
              </a:rPr>
              <a:t>Dr. </a:t>
            </a:r>
            <a:r>
              <a:rPr lang="tr-TR" altLang="tr-TR" sz="1400" b="1" dirty="0" err="1">
                <a:solidFill>
                  <a:srgbClr val="002060"/>
                </a:solidFill>
                <a:latin typeface="Times New Roman" panose="02020603050405020304" pitchFamily="18" charset="0"/>
                <a:cs typeface="Times New Roman" panose="02020603050405020304" pitchFamily="18" charset="0"/>
              </a:rPr>
              <a:t>Öğr</a:t>
            </a:r>
            <a:r>
              <a:rPr lang="tr-TR" altLang="tr-TR" sz="1400" b="1" dirty="0">
                <a:solidFill>
                  <a:srgbClr val="002060"/>
                </a:solidFill>
                <a:latin typeface="Times New Roman" panose="02020603050405020304" pitchFamily="18" charset="0"/>
                <a:cs typeface="Times New Roman" panose="02020603050405020304" pitchFamily="18" charset="0"/>
              </a:rPr>
              <a:t>. Üyesi Sezen TEZCAN </a:t>
            </a:r>
          </a:p>
          <a:p>
            <a:pPr>
              <a:buNone/>
            </a:pPr>
            <a:r>
              <a:rPr lang="tr-TR" altLang="tr-TR" sz="1400" b="1" dirty="0">
                <a:solidFill>
                  <a:srgbClr val="002060"/>
                </a:solidFill>
                <a:latin typeface="Times New Roman" panose="02020603050405020304" pitchFamily="18" charset="0"/>
                <a:cs typeface="Times New Roman" panose="02020603050405020304" pitchFamily="18" charset="0"/>
              </a:rPr>
              <a:t>Dr. </a:t>
            </a:r>
            <a:r>
              <a:rPr lang="tr-TR" altLang="tr-TR" sz="1400" b="1" dirty="0" err="1">
                <a:solidFill>
                  <a:srgbClr val="002060"/>
                </a:solidFill>
                <a:latin typeface="Times New Roman" panose="02020603050405020304" pitchFamily="18" charset="0"/>
                <a:cs typeface="Times New Roman" panose="02020603050405020304" pitchFamily="18" charset="0"/>
              </a:rPr>
              <a:t>Öğr</a:t>
            </a:r>
            <a:r>
              <a:rPr lang="tr-TR" altLang="tr-TR" sz="1400" b="1" dirty="0">
                <a:solidFill>
                  <a:srgbClr val="002060"/>
                </a:solidFill>
                <a:latin typeface="Times New Roman" panose="02020603050405020304" pitchFamily="18" charset="0"/>
                <a:cs typeface="Times New Roman" panose="02020603050405020304" pitchFamily="18" charset="0"/>
              </a:rPr>
              <a:t>. Üyesi</a:t>
            </a:r>
            <a:r>
              <a:rPr lang="en-US" sz="1400" b="1" dirty="0">
                <a:solidFill>
                  <a:srgbClr val="002060"/>
                </a:solidFill>
                <a:latin typeface="Times New Roman" panose="02020603050405020304" pitchFamily="18" charset="0"/>
                <a:cs typeface="Times New Roman" panose="02020603050405020304" pitchFamily="18" charset="0"/>
              </a:rPr>
              <a:t>. Alp ÖZEL</a:t>
            </a:r>
            <a:endParaRPr lang="tr-TR" sz="1400" b="1" dirty="0">
              <a:solidFill>
                <a:srgbClr val="002060"/>
              </a:solidFill>
              <a:latin typeface="Times New Roman" panose="02020603050405020304" pitchFamily="18" charset="0"/>
              <a:cs typeface="Times New Roman" panose="02020603050405020304" pitchFamily="18" charset="0"/>
            </a:endParaRPr>
          </a:p>
          <a:p>
            <a:pPr>
              <a:buNone/>
            </a:pPr>
            <a:r>
              <a:rPr lang="tr-TR" altLang="tr-TR" sz="1400" b="1" dirty="0">
                <a:solidFill>
                  <a:srgbClr val="002060"/>
                </a:solidFill>
                <a:latin typeface="Times New Roman" panose="02020603050405020304" pitchFamily="18" charset="0"/>
                <a:cs typeface="Times New Roman" panose="02020603050405020304" pitchFamily="18" charset="0"/>
              </a:rPr>
              <a:t>Dr. </a:t>
            </a:r>
            <a:r>
              <a:rPr lang="tr-TR" altLang="tr-TR" sz="1400" b="1" dirty="0" err="1">
                <a:solidFill>
                  <a:srgbClr val="002060"/>
                </a:solidFill>
                <a:latin typeface="Times New Roman" panose="02020603050405020304" pitchFamily="18" charset="0"/>
                <a:cs typeface="Times New Roman" panose="02020603050405020304" pitchFamily="18" charset="0"/>
              </a:rPr>
              <a:t>Öğr</a:t>
            </a:r>
            <a:r>
              <a:rPr lang="tr-TR" altLang="tr-TR" sz="1400" b="1" dirty="0">
                <a:solidFill>
                  <a:srgbClr val="002060"/>
                </a:solidFill>
                <a:latin typeface="Times New Roman" panose="02020603050405020304" pitchFamily="18" charset="0"/>
                <a:cs typeface="Times New Roman" panose="02020603050405020304" pitchFamily="18" charset="0"/>
              </a:rPr>
              <a:t>. Üyesi </a:t>
            </a:r>
            <a:r>
              <a:rPr lang="en-US" sz="1400" b="1" dirty="0" err="1">
                <a:solidFill>
                  <a:srgbClr val="002060"/>
                </a:solidFill>
                <a:latin typeface="Times New Roman" panose="02020603050405020304" pitchFamily="18" charset="0"/>
                <a:cs typeface="Times New Roman" panose="02020603050405020304" pitchFamily="18" charset="0"/>
              </a:rPr>
              <a:t>Elif</a:t>
            </a:r>
            <a:r>
              <a:rPr lang="en-US" sz="1400" b="1" dirty="0">
                <a:solidFill>
                  <a:srgbClr val="002060"/>
                </a:solidFill>
                <a:latin typeface="Times New Roman" panose="02020603050405020304" pitchFamily="18" charset="0"/>
                <a:cs typeface="Times New Roman" panose="02020603050405020304" pitchFamily="18" charset="0"/>
              </a:rPr>
              <a:t> DUYGU YILDIZ</a:t>
            </a:r>
            <a:endParaRPr lang="tr-TR" sz="1400" b="1" dirty="0">
              <a:solidFill>
                <a:srgbClr val="002060"/>
              </a:solidFill>
              <a:latin typeface="Times New Roman" panose="02020603050405020304" pitchFamily="18" charset="0"/>
              <a:cs typeface="Times New Roman" panose="02020603050405020304" pitchFamily="18" charset="0"/>
            </a:endParaRPr>
          </a:p>
          <a:p>
            <a:pPr>
              <a:buNone/>
            </a:pPr>
            <a:r>
              <a:rPr lang="tr-TR" altLang="tr-TR" sz="1400" b="1" dirty="0">
                <a:solidFill>
                  <a:srgbClr val="002060"/>
                </a:solidFill>
                <a:latin typeface="Times New Roman" panose="02020603050405020304" pitchFamily="18" charset="0"/>
                <a:cs typeface="Times New Roman" panose="02020603050405020304" pitchFamily="18" charset="0"/>
              </a:rPr>
              <a:t>Dr. </a:t>
            </a:r>
            <a:r>
              <a:rPr lang="tr-TR" altLang="tr-TR" sz="1400" b="1" dirty="0" err="1">
                <a:solidFill>
                  <a:srgbClr val="002060"/>
                </a:solidFill>
                <a:latin typeface="Times New Roman" panose="02020603050405020304" pitchFamily="18" charset="0"/>
                <a:cs typeface="Times New Roman" panose="02020603050405020304" pitchFamily="18" charset="0"/>
              </a:rPr>
              <a:t>Öğr</a:t>
            </a:r>
            <a:r>
              <a:rPr lang="tr-TR" altLang="tr-TR" sz="1400" b="1" dirty="0">
                <a:solidFill>
                  <a:srgbClr val="002060"/>
                </a:solidFill>
                <a:latin typeface="Times New Roman" panose="02020603050405020304" pitchFamily="18" charset="0"/>
                <a:cs typeface="Times New Roman" panose="02020603050405020304" pitchFamily="18" charset="0"/>
              </a:rPr>
              <a:t>. Üyesi </a:t>
            </a:r>
            <a:r>
              <a:rPr lang="sv-SE" sz="1400" b="1" dirty="0">
                <a:solidFill>
                  <a:srgbClr val="002060"/>
                </a:solidFill>
                <a:latin typeface="Times New Roman" panose="02020603050405020304" pitchFamily="18" charset="0"/>
                <a:cs typeface="Times New Roman" panose="02020603050405020304" pitchFamily="18" charset="0"/>
              </a:rPr>
              <a:t>Muhammet Fatih UYSAL</a:t>
            </a:r>
            <a:endParaRPr lang="tr-TR" sz="1400" b="1" dirty="0">
              <a:solidFill>
                <a:srgbClr val="002060"/>
              </a:solidFill>
              <a:latin typeface="Times New Roman" panose="02020603050405020304" pitchFamily="18" charset="0"/>
              <a:cs typeface="Times New Roman" panose="02020603050405020304" pitchFamily="18" charset="0"/>
            </a:endParaRPr>
          </a:p>
          <a:p>
            <a:pPr>
              <a:buNone/>
            </a:pPr>
            <a:r>
              <a:rPr lang="tr-TR" sz="1400" b="1" dirty="0">
                <a:solidFill>
                  <a:srgbClr val="002060"/>
                </a:solidFill>
                <a:latin typeface="Times New Roman" panose="02020603050405020304" pitchFamily="18" charset="0"/>
                <a:cs typeface="Times New Roman" panose="02020603050405020304" pitchFamily="18" charset="0"/>
              </a:rPr>
              <a:t>Dr. Öğr. Üyesi Enes Tayyip BENLİ</a:t>
            </a:r>
          </a:p>
          <a:p>
            <a:pPr>
              <a:buNone/>
            </a:pPr>
            <a:endParaRPr lang="tr-TR" sz="1400" b="1" dirty="0">
              <a:solidFill>
                <a:srgbClr val="002060"/>
              </a:solidFill>
              <a:latin typeface="Times New Roman" panose="02020603050405020304" pitchFamily="18" charset="0"/>
              <a:cs typeface="Times New Roman" panose="02020603050405020304" pitchFamily="18" charset="0"/>
            </a:endParaRPr>
          </a:p>
          <a:p>
            <a:pPr>
              <a:buNone/>
            </a:pPr>
            <a:endParaRPr lang="tr-TR" sz="1400" b="1" dirty="0">
              <a:latin typeface="Times New Roman" panose="02020603050405020304" pitchFamily="18" charset="0"/>
              <a:cs typeface="Times New Roman" panose="02020603050405020304" pitchFamily="18" charset="0"/>
            </a:endParaRPr>
          </a:p>
          <a:p>
            <a:pPr>
              <a:buNone/>
            </a:pPr>
            <a:endParaRPr lang="tr-TR" sz="1400" b="1" dirty="0">
              <a:latin typeface="Times New Roman" panose="02020603050405020304" pitchFamily="18" charset="0"/>
              <a:cs typeface="Times New Roman" panose="02020603050405020304" pitchFamily="18" charset="0"/>
            </a:endParaRPr>
          </a:p>
          <a:p>
            <a:pPr>
              <a:buNone/>
            </a:pPr>
            <a:endParaRPr lang="tr-TR" dirty="0"/>
          </a:p>
          <a:p>
            <a:pPr>
              <a:buNone/>
            </a:pPr>
            <a:endParaRPr lang="tr-TR" altLang="tr-TR" sz="1100" dirty="0">
              <a:latin typeface="Comic Sans MS" panose="030F0702030302020204" pitchFamily="66" charset="0"/>
            </a:endParaRPr>
          </a:p>
        </p:txBody>
      </p:sp>
      <p:sp>
        <p:nvSpPr>
          <p:cNvPr id="20484" name="İçerik Yer Tutucusu 1"/>
          <p:cNvSpPr>
            <a:spLocks noGrp="1"/>
          </p:cNvSpPr>
          <p:nvPr>
            <p:ph sz="half" idx="2"/>
          </p:nvPr>
        </p:nvSpPr>
        <p:spPr>
          <a:xfrm>
            <a:off x="8814894" y="803196"/>
            <a:ext cx="3197701" cy="5011402"/>
          </a:xfrm>
        </p:spPr>
        <p:txBody>
          <a:bodyPr>
            <a:normAutofit/>
          </a:bodyPr>
          <a:lstStyle/>
          <a:p>
            <a:pPr>
              <a:buNone/>
            </a:pPr>
            <a:r>
              <a:rPr lang="tr-TR" altLang="tr-TR" sz="1400" b="1" dirty="0" err="1">
                <a:solidFill>
                  <a:srgbClr val="C00000"/>
                </a:solidFill>
                <a:latin typeface="Times New Roman" panose="02020603050405020304" pitchFamily="18" charset="0"/>
                <a:cs typeface="Times New Roman" panose="02020603050405020304" pitchFamily="18" charset="0"/>
              </a:rPr>
              <a:t>Lecturers</a:t>
            </a:r>
            <a:endParaRPr lang="tr-TR" altLang="tr-TR" sz="1400" b="1" dirty="0">
              <a:solidFill>
                <a:srgbClr val="C00000"/>
              </a:solidFill>
              <a:latin typeface="Times New Roman" panose="02020603050405020304" pitchFamily="18" charset="0"/>
              <a:cs typeface="Times New Roman" panose="02020603050405020304" pitchFamily="18" charset="0"/>
            </a:endParaRPr>
          </a:p>
          <a:p>
            <a:pPr>
              <a:buNone/>
            </a:pPr>
            <a:r>
              <a:rPr lang="en-US" sz="1400" b="1" dirty="0" err="1">
                <a:solidFill>
                  <a:srgbClr val="002060"/>
                </a:solidFill>
                <a:latin typeface="Times New Roman" panose="02020603050405020304" pitchFamily="18" charset="0"/>
                <a:cs typeface="Times New Roman" panose="02020603050405020304" pitchFamily="18" charset="0"/>
              </a:rPr>
              <a:t>Öğr</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Gör</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Özlem</a:t>
            </a:r>
            <a:r>
              <a:rPr lang="en-US" sz="1400" b="1" dirty="0">
                <a:solidFill>
                  <a:srgbClr val="002060"/>
                </a:solidFill>
                <a:latin typeface="Times New Roman" panose="02020603050405020304" pitchFamily="18" charset="0"/>
                <a:cs typeface="Times New Roman" panose="02020603050405020304" pitchFamily="18" charset="0"/>
              </a:rPr>
              <a:t> ÖZER</a:t>
            </a:r>
            <a:endParaRPr lang="tr-TR" sz="1400" b="1" dirty="0">
              <a:solidFill>
                <a:srgbClr val="002060"/>
              </a:solidFill>
              <a:latin typeface="Times New Roman" panose="02020603050405020304" pitchFamily="18" charset="0"/>
              <a:cs typeface="Times New Roman" panose="02020603050405020304" pitchFamily="18" charset="0"/>
            </a:endParaRPr>
          </a:p>
          <a:p>
            <a:pPr>
              <a:buNone/>
            </a:pPr>
            <a:r>
              <a:rPr lang="en-US" sz="1400" b="1" dirty="0" err="1">
                <a:solidFill>
                  <a:srgbClr val="002060"/>
                </a:solidFill>
                <a:latin typeface="Times New Roman" panose="02020603050405020304" pitchFamily="18" charset="0"/>
                <a:cs typeface="Times New Roman" panose="02020603050405020304" pitchFamily="18" charset="0"/>
              </a:rPr>
              <a:t>Öğr</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Gör</a:t>
            </a:r>
            <a:r>
              <a:rPr lang="en-US" sz="1400" b="1" dirty="0">
                <a:solidFill>
                  <a:srgbClr val="002060"/>
                </a:solidFill>
                <a:latin typeface="Times New Roman" panose="02020603050405020304" pitchFamily="18" charset="0"/>
                <a:cs typeface="Times New Roman" panose="02020603050405020304" pitchFamily="18" charset="0"/>
              </a:rPr>
              <a:t>. Serkan SEVİM</a:t>
            </a:r>
          </a:p>
          <a:p>
            <a:pPr>
              <a:buNone/>
            </a:pPr>
            <a:r>
              <a:rPr lang="en-US" sz="1400" b="1" dirty="0" err="1">
                <a:solidFill>
                  <a:srgbClr val="002060"/>
                </a:solidFill>
                <a:latin typeface="Times New Roman" panose="02020603050405020304" pitchFamily="18" charset="0"/>
                <a:cs typeface="Times New Roman" panose="02020603050405020304" pitchFamily="18" charset="0"/>
              </a:rPr>
              <a:t>Öğr</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Gör</a:t>
            </a:r>
            <a:r>
              <a:rPr lang="en-US" sz="1400" b="1" dirty="0">
                <a:solidFill>
                  <a:srgbClr val="002060"/>
                </a:solidFill>
                <a:latin typeface="Times New Roman" panose="02020603050405020304" pitchFamily="18" charset="0"/>
                <a:cs typeface="Times New Roman" panose="02020603050405020304" pitchFamily="18" charset="0"/>
              </a:rPr>
              <a:t> Tuba KAYA BENLİ </a:t>
            </a:r>
          </a:p>
          <a:p>
            <a:pPr>
              <a:buNone/>
            </a:pPr>
            <a:endParaRPr lang="tr-TR" sz="1400" b="1" dirty="0">
              <a:solidFill>
                <a:srgbClr val="002060"/>
              </a:solidFill>
              <a:latin typeface="Times New Roman" panose="02020603050405020304" pitchFamily="18" charset="0"/>
              <a:cs typeface="Times New Roman" panose="02020603050405020304" pitchFamily="18" charset="0"/>
            </a:endParaRPr>
          </a:p>
          <a:p>
            <a:pPr>
              <a:buNone/>
            </a:pPr>
            <a:r>
              <a:rPr lang="tr-TR" altLang="tr-TR" sz="1400" b="1" dirty="0" err="1">
                <a:solidFill>
                  <a:srgbClr val="C00000"/>
                </a:solidFill>
                <a:latin typeface="Times New Roman" panose="02020603050405020304" pitchFamily="18" charset="0"/>
                <a:cs typeface="Times New Roman" panose="02020603050405020304" pitchFamily="18" charset="0"/>
              </a:rPr>
              <a:t>Research</a:t>
            </a:r>
            <a:r>
              <a:rPr lang="tr-TR" altLang="tr-TR" sz="1400" b="1" dirty="0">
                <a:solidFill>
                  <a:srgbClr val="C00000"/>
                </a:solidFill>
                <a:latin typeface="Times New Roman" panose="02020603050405020304" pitchFamily="18" charset="0"/>
                <a:cs typeface="Times New Roman" panose="02020603050405020304" pitchFamily="18" charset="0"/>
              </a:rPr>
              <a:t> </a:t>
            </a:r>
            <a:r>
              <a:rPr lang="tr-TR" altLang="tr-TR" sz="1400" b="1" dirty="0" err="1">
                <a:solidFill>
                  <a:srgbClr val="C00000"/>
                </a:solidFill>
                <a:latin typeface="Times New Roman" panose="02020603050405020304" pitchFamily="18" charset="0"/>
                <a:cs typeface="Times New Roman" panose="02020603050405020304" pitchFamily="18" charset="0"/>
              </a:rPr>
              <a:t>Assistants</a:t>
            </a:r>
            <a:endParaRPr lang="tr-TR" altLang="tr-TR" sz="1400" b="1" dirty="0">
              <a:solidFill>
                <a:srgbClr val="C00000"/>
              </a:solidFill>
              <a:latin typeface="Times New Roman" panose="02020603050405020304" pitchFamily="18" charset="0"/>
              <a:cs typeface="Times New Roman" panose="02020603050405020304" pitchFamily="18" charset="0"/>
            </a:endParaRPr>
          </a:p>
          <a:p>
            <a:pPr>
              <a:buNone/>
            </a:pPr>
            <a:r>
              <a:rPr lang="en-US" sz="1400" b="1" dirty="0" err="1">
                <a:solidFill>
                  <a:srgbClr val="002060"/>
                </a:solidFill>
                <a:latin typeface="Times New Roman" panose="02020603050405020304" pitchFamily="18" charset="0"/>
                <a:cs typeface="Times New Roman" panose="02020603050405020304" pitchFamily="18" charset="0"/>
              </a:rPr>
              <a:t>Arş</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Gör</a:t>
            </a:r>
            <a:r>
              <a:rPr lang="en-US" sz="1400" b="1" dirty="0">
                <a:solidFill>
                  <a:srgbClr val="002060"/>
                </a:solidFill>
                <a:latin typeface="Times New Roman" panose="02020603050405020304" pitchFamily="18" charset="0"/>
                <a:cs typeface="Times New Roman" panose="02020603050405020304" pitchFamily="18" charset="0"/>
              </a:rPr>
              <a:t>. Yasin </a:t>
            </a:r>
            <a:r>
              <a:rPr lang="en-US" sz="1400" b="1" dirty="0" err="1">
                <a:solidFill>
                  <a:srgbClr val="002060"/>
                </a:solidFill>
                <a:latin typeface="Times New Roman" panose="02020603050405020304" pitchFamily="18" charset="0"/>
                <a:cs typeface="Times New Roman" panose="02020603050405020304" pitchFamily="18" charset="0"/>
              </a:rPr>
              <a:t>Devran</a:t>
            </a:r>
            <a:r>
              <a:rPr lang="en-US" sz="1400" b="1" dirty="0">
                <a:solidFill>
                  <a:srgbClr val="002060"/>
                </a:solidFill>
                <a:latin typeface="Times New Roman" panose="02020603050405020304" pitchFamily="18" charset="0"/>
                <a:cs typeface="Times New Roman" panose="02020603050405020304" pitchFamily="18" charset="0"/>
              </a:rPr>
              <a:t> ALTUNTAŞ</a:t>
            </a:r>
            <a:endParaRPr lang="tr-TR" sz="1400" b="1" dirty="0">
              <a:solidFill>
                <a:srgbClr val="002060"/>
              </a:solidFill>
              <a:latin typeface="Times New Roman" panose="02020603050405020304" pitchFamily="18" charset="0"/>
              <a:cs typeface="Times New Roman" panose="02020603050405020304" pitchFamily="18" charset="0"/>
            </a:endParaRPr>
          </a:p>
          <a:p>
            <a:pPr>
              <a:buNone/>
            </a:pPr>
            <a:r>
              <a:rPr lang="en-US" sz="1400" b="1" dirty="0" err="1">
                <a:solidFill>
                  <a:srgbClr val="002060"/>
                </a:solidFill>
                <a:latin typeface="Times New Roman" panose="02020603050405020304" pitchFamily="18" charset="0"/>
                <a:cs typeface="Times New Roman" panose="02020603050405020304" pitchFamily="18" charset="0"/>
              </a:rPr>
              <a:t>Arş</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Gör</a:t>
            </a:r>
            <a:r>
              <a:rPr lang="en-US" sz="1400" b="1" dirty="0">
                <a:solidFill>
                  <a:srgbClr val="002060"/>
                </a:solidFill>
                <a:latin typeface="Times New Roman" panose="02020603050405020304" pitchFamily="18" charset="0"/>
                <a:cs typeface="Times New Roman" panose="02020603050405020304" pitchFamily="18" charset="0"/>
              </a:rPr>
              <a:t>. Büşra İNAL</a:t>
            </a:r>
            <a:endParaRPr lang="tr-TR" sz="1400" b="1" dirty="0">
              <a:solidFill>
                <a:srgbClr val="002060"/>
              </a:solidFill>
              <a:latin typeface="Times New Roman" panose="02020603050405020304" pitchFamily="18" charset="0"/>
              <a:cs typeface="Times New Roman" panose="02020603050405020304" pitchFamily="18" charset="0"/>
            </a:endParaRPr>
          </a:p>
          <a:p>
            <a:pPr>
              <a:buNone/>
            </a:pPr>
            <a:r>
              <a:rPr lang="tr-TR" sz="1400" b="1" dirty="0">
                <a:solidFill>
                  <a:srgbClr val="002060"/>
                </a:solidFill>
                <a:latin typeface="Times New Roman" panose="02020603050405020304" pitchFamily="18" charset="0"/>
                <a:cs typeface="Times New Roman" panose="02020603050405020304" pitchFamily="18" charset="0"/>
              </a:rPr>
              <a:t>Arş. Gör Muhammed Sertaç TUNÇ</a:t>
            </a:r>
          </a:p>
          <a:p>
            <a:pPr>
              <a:buNone/>
            </a:pPr>
            <a:r>
              <a:rPr lang="tr-TR" sz="1400" b="1" dirty="0">
                <a:solidFill>
                  <a:srgbClr val="002060"/>
                </a:solidFill>
                <a:latin typeface="Times New Roman" panose="02020603050405020304" pitchFamily="18" charset="0"/>
                <a:cs typeface="Times New Roman" panose="02020603050405020304" pitchFamily="18" charset="0"/>
              </a:rPr>
              <a:t>Arş. Gör Beyzanur ŞENTÜRK</a:t>
            </a:r>
          </a:p>
          <a:p>
            <a:pPr>
              <a:buNone/>
            </a:pPr>
            <a:endParaRPr lang="tr-TR" altLang="tr-TR" sz="1200" b="1" dirty="0">
              <a:latin typeface="Times New Roman" panose="02020603050405020304" pitchFamily="18" charset="0"/>
              <a:cs typeface="Times New Roman" panose="02020603050405020304" pitchFamily="18" charset="0"/>
            </a:endParaRPr>
          </a:p>
        </p:txBody>
      </p:sp>
      <p:sp>
        <p:nvSpPr>
          <p:cNvPr id="7" name="Shape 312">
            <a:extLst>
              <a:ext uri="{FF2B5EF4-FFF2-40B4-BE49-F238E27FC236}">
                <a16:creationId xmlns:a16="http://schemas.microsoft.com/office/drawing/2014/main" id="{BEFEF044-7AB9-49AF-8DCB-6FE4F5080B3B}"/>
              </a:ext>
            </a:extLst>
          </p:cNvPr>
          <p:cNvSpPr/>
          <p:nvPr/>
        </p:nvSpPr>
        <p:spPr>
          <a:xfrm>
            <a:off x="1555845" y="464024"/>
            <a:ext cx="982639" cy="1133344"/>
          </a:xfrm>
          <a:custGeom>
            <a:avLst/>
            <a:gdLst/>
            <a:ahLst/>
            <a:cxnLst/>
            <a:rect l="0" t="0" r="0" b="0"/>
            <a:pathLst>
              <a:path w="17228" h="17399" extrusionOk="0">
                <a:moveTo>
                  <a:pt x="14162" y="439"/>
                </a:moveTo>
                <a:lnTo>
                  <a:pt x="14478" y="512"/>
                </a:lnTo>
                <a:lnTo>
                  <a:pt x="14794" y="609"/>
                </a:lnTo>
                <a:lnTo>
                  <a:pt x="15111" y="755"/>
                </a:lnTo>
                <a:lnTo>
                  <a:pt x="15403" y="925"/>
                </a:lnTo>
                <a:lnTo>
                  <a:pt x="15670" y="1120"/>
                </a:lnTo>
                <a:lnTo>
                  <a:pt x="15914" y="1315"/>
                </a:lnTo>
                <a:lnTo>
                  <a:pt x="16108" y="1534"/>
                </a:lnTo>
                <a:lnTo>
                  <a:pt x="15987" y="1558"/>
                </a:lnTo>
                <a:lnTo>
                  <a:pt x="15889" y="1607"/>
                </a:lnTo>
                <a:lnTo>
                  <a:pt x="15816" y="1655"/>
                </a:lnTo>
                <a:lnTo>
                  <a:pt x="15792" y="1680"/>
                </a:lnTo>
                <a:lnTo>
                  <a:pt x="15768" y="1728"/>
                </a:lnTo>
                <a:lnTo>
                  <a:pt x="15768" y="1777"/>
                </a:lnTo>
                <a:lnTo>
                  <a:pt x="15792" y="1826"/>
                </a:lnTo>
                <a:lnTo>
                  <a:pt x="15865" y="1850"/>
                </a:lnTo>
                <a:lnTo>
                  <a:pt x="15938" y="1874"/>
                </a:lnTo>
                <a:lnTo>
                  <a:pt x="16230" y="1874"/>
                </a:lnTo>
                <a:lnTo>
                  <a:pt x="16352" y="1850"/>
                </a:lnTo>
                <a:lnTo>
                  <a:pt x="16546" y="2166"/>
                </a:lnTo>
                <a:lnTo>
                  <a:pt x="16254" y="2142"/>
                </a:lnTo>
                <a:lnTo>
                  <a:pt x="16011" y="2142"/>
                </a:lnTo>
                <a:lnTo>
                  <a:pt x="15987" y="2166"/>
                </a:lnTo>
                <a:lnTo>
                  <a:pt x="15987" y="2191"/>
                </a:lnTo>
                <a:lnTo>
                  <a:pt x="16133" y="2312"/>
                </a:lnTo>
                <a:lnTo>
                  <a:pt x="16303" y="2410"/>
                </a:lnTo>
                <a:lnTo>
                  <a:pt x="16473" y="2458"/>
                </a:lnTo>
                <a:lnTo>
                  <a:pt x="16668" y="2507"/>
                </a:lnTo>
                <a:lnTo>
                  <a:pt x="16717" y="2750"/>
                </a:lnTo>
                <a:lnTo>
                  <a:pt x="16741" y="2994"/>
                </a:lnTo>
                <a:lnTo>
                  <a:pt x="16522" y="2872"/>
                </a:lnTo>
                <a:lnTo>
                  <a:pt x="16352" y="2799"/>
                </a:lnTo>
                <a:lnTo>
                  <a:pt x="16181" y="2702"/>
                </a:lnTo>
                <a:lnTo>
                  <a:pt x="16011" y="2653"/>
                </a:lnTo>
                <a:lnTo>
                  <a:pt x="15792" y="2653"/>
                </a:lnTo>
                <a:lnTo>
                  <a:pt x="15768" y="2677"/>
                </a:lnTo>
                <a:lnTo>
                  <a:pt x="15768" y="2702"/>
                </a:lnTo>
                <a:lnTo>
                  <a:pt x="15768" y="2726"/>
                </a:lnTo>
                <a:lnTo>
                  <a:pt x="15889" y="2872"/>
                </a:lnTo>
                <a:lnTo>
                  <a:pt x="16035" y="2994"/>
                </a:lnTo>
                <a:lnTo>
                  <a:pt x="16327" y="3213"/>
                </a:lnTo>
                <a:lnTo>
                  <a:pt x="16522" y="3334"/>
                </a:lnTo>
                <a:lnTo>
                  <a:pt x="16619" y="3407"/>
                </a:lnTo>
                <a:lnTo>
                  <a:pt x="16717" y="3456"/>
                </a:lnTo>
                <a:lnTo>
                  <a:pt x="16692" y="3651"/>
                </a:lnTo>
                <a:lnTo>
                  <a:pt x="16619" y="3845"/>
                </a:lnTo>
                <a:lnTo>
                  <a:pt x="16400" y="3602"/>
                </a:lnTo>
                <a:lnTo>
                  <a:pt x="16133" y="3407"/>
                </a:lnTo>
                <a:lnTo>
                  <a:pt x="15987" y="3310"/>
                </a:lnTo>
                <a:lnTo>
                  <a:pt x="15841" y="3237"/>
                </a:lnTo>
                <a:lnTo>
                  <a:pt x="15695" y="3188"/>
                </a:lnTo>
                <a:lnTo>
                  <a:pt x="15524" y="3164"/>
                </a:lnTo>
                <a:lnTo>
                  <a:pt x="15476" y="3188"/>
                </a:lnTo>
                <a:lnTo>
                  <a:pt x="15476" y="3213"/>
                </a:lnTo>
                <a:lnTo>
                  <a:pt x="15476" y="3237"/>
                </a:lnTo>
                <a:lnTo>
                  <a:pt x="15500" y="3261"/>
                </a:lnTo>
                <a:lnTo>
                  <a:pt x="15597" y="3359"/>
                </a:lnTo>
                <a:lnTo>
                  <a:pt x="15695" y="3432"/>
                </a:lnTo>
                <a:lnTo>
                  <a:pt x="15987" y="3699"/>
                </a:lnTo>
                <a:lnTo>
                  <a:pt x="16230" y="3918"/>
                </a:lnTo>
                <a:lnTo>
                  <a:pt x="16449" y="4162"/>
                </a:lnTo>
                <a:lnTo>
                  <a:pt x="16473" y="4186"/>
                </a:lnTo>
                <a:lnTo>
                  <a:pt x="16254" y="4526"/>
                </a:lnTo>
                <a:lnTo>
                  <a:pt x="16206" y="4453"/>
                </a:lnTo>
                <a:lnTo>
                  <a:pt x="16133" y="4380"/>
                </a:lnTo>
                <a:lnTo>
                  <a:pt x="15962" y="4259"/>
                </a:lnTo>
                <a:lnTo>
                  <a:pt x="15646" y="4040"/>
                </a:lnTo>
                <a:lnTo>
                  <a:pt x="15403" y="3821"/>
                </a:lnTo>
                <a:lnTo>
                  <a:pt x="15159" y="3626"/>
                </a:lnTo>
                <a:lnTo>
                  <a:pt x="15111" y="3626"/>
                </a:lnTo>
                <a:lnTo>
                  <a:pt x="15062" y="3651"/>
                </a:lnTo>
                <a:lnTo>
                  <a:pt x="15013" y="3724"/>
                </a:lnTo>
                <a:lnTo>
                  <a:pt x="15013" y="3821"/>
                </a:lnTo>
                <a:lnTo>
                  <a:pt x="15013" y="3894"/>
                </a:lnTo>
                <a:lnTo>
                  <a:pt x="15038" y="3991"/>
                </a:lnTo>
                <a:lnTo>
                  <a:pt x="15135" y="4137"/>
                </a:lnTo>
                <a:lnTo>
                  <a:pt x="15257" y="4283"/>
                </a:lnTo>
                <a:lnTo>
                  <a:pt x="15427" y="4453"/>
                </a:lnTo>
                <a:lnTo>
                  <a:pt x="15622" y="4599"/>
                </a:lnTo>
                <a:lnTo>
                  <a:pt x="15816" y="4745"/>
                </a:lnTo>
                <a:lnTo>
                  <a:pt x="15914" y="4818"/>
                </a:lnTo>
                <a:lnTo>
                  <a:pt x="16011" y="4843"/>
                </a:lnTo>
                <a:lnTo>
                  <a:pt x="15792" y="5135"/>
                </a:lnTo>
                <a:lnTo>
                  <a:pt x="14867" y="4162"/>
                </a:lnTo>
                <a:lnTo>
                  <a:pt x="13967" y="3213"/>
                </a:lnTo>
                <a:lnTo>
                  <a:pt x="13505" y="2750"/>
                </a:lnTo>
                <a:lnTo>
                  <a:pt x="13018" y="2288"/>
                </a:lnTo>
                <a:lnTo>
                  <a:pt x="12531" y="1850"/>
                </a:lnTo>
                <a:lnTo>
                  <a:pt x="12021" y="1461"/>
                </a:lnTo>
                <a:lnTo>
                  <a:pt x="12021" y="1388"/>
                </a:lnTo>
                <a:lnTo>
                  <a:pt x="12118" y="1315"/>
                </a:lnTo>
                <a:lnTo>
                  <a:pt x="12215" y="1242"/>
                </a:lnTo>
                <a:lnTo>
                  <a:pt x="12385" y="1047"/>
                </a:lnTo>
                <a:lnTo>
                  <a:pt x="12629" y="852"/>
                </a:lnTo>
                <a:lnTo>
                  <a:pt x="12921" y="682"/>
                </a:lnTo>
                <a:lnTo>
                  <a:pt x="13213" y="560"/>
                </a:lnTo>
                <a:lnTo>
                  <a:pt x="13505" y="463"/>
                </a:lnTo>
                <a:lnTo>
                  <a:pt x="13675" y="439"/>
                </a:lnTo>
                <a:close/>
                <a:moveTo>
                  <a:pt x="11753" y="1704"/>
                </a:moveTo>
                <a:lnTo>
                  <a:pt x="11826" y="1850"/>
                </a:lnTo>
                <a:lnTo>
                  <a:pt x="11948" y="1972"/>
                </a:lnTo>
                <a:lnTo>
                  <a:pt x="12093" y="2069"/>
                </a:lnTo>
                <a:lnTo>
                  <a:pt x="12385" y="2288"/>
                </a:lnTo>
                <a:lnTo>
                  <a:pt x="12677" y="2531"/>
                </a:lnTo>
                <a:lnTo>
                  <a:pt x="12945" y="2823"/>
                </a:lnTo>
                <a:lnTo>
                  <a:pt x="13480" y="3383"/>
                </a:lnTo>
                <a:lnTo>
                  <a:pt x="14478" y="4453"/>
                </a:lnTo>
                <a:lnTo>
                  <a:pt x="15500" y="5500"/>
                </a:lnTo>
                <a:lnTo>
                  <a:pt x="15111" y="5962"/>
                </a:lnTo>
                <a:lnTo>
                  <a:pt x="14600" y="5500"/>
                </a:lnTo>
                <a:lnTo>
                  <a:pt x="14113" y="5013"/>
                </a:lnTo>
                <a:lnTo>
                  <a:pt x="13213" y="4016"/>
                </a:lnTo>
                <a:lnTo>
                  <a:pt x="12750" y="3529"/>
                </a:lnTo>
                <a:lnTo>
                  <a:pt x="12264" y="3018"/>
                </a:lnTo>
                <a:lnTo>
                  <a:pt x="11777" y="2556"/>
                </a:lnTo>
                <a:lnTo>
                  <a:pt x="11266" y="2093"/>
                </a:lnTo>
                <a:lnTo>
                  <a:pt x="11753" y="1704"/>
                </a:lnTo>
                <a:close/>
                <a:moveTo>
                  <a:pt x="13724" y="5232"/>
                </a:moveTo>
                <a:lnTo>
                  <a:pt x="14235" y="5767"/>
                </a:lnTo>
                <a:lnTo>
                  <a:pt x="14794" y="6278"/>
                </a:lnTo>
                <a:lnTo>
                  <a:pt x="14575" y="6497"/>
                </a:lnTo>
                <a:lnTo>
                  <a:pt x="14259" y="6278"/>
                </a:lnTo>
                <a:lnTo>
                  <a:pt x="13967" y="6035"/>
                </a:lnTo>
                <a:lnTo>
                  <a:pt x="13699" y="5792"/>
                </a:lnTo>
                <a:lnTo>
                  <a:pt x="13432" y="5573"/>
                </a:lnTo>
                <a:lnTo>
                  <a:pt x="13724" y="5232"/>
                </a:lnTo>
                <a:close/>
                <a:moveTo>
                  <a:pt x="13261" y="5767"/>
                </a:moveTo>
                <a:lnTo>
                  <a:pt x="13359" y="5913"/>
                </a:lnTo>
                <a:lnTo>
                  <a:pt x="13456" y="6059"/>
                </a:lnTo>
                <a:lnTo>
                  <a:pt x="13724" y="6303"/>
                </a:lnTo>
                <a:lnTo>
                  <a:pt x="13991" y="6546"/>
                </a:lnTo>
                <a:lnTo>
                  <a:pt x="14137" y="6668"/>
                </a:lnTo>
                <a:lnTo>
                  <a:pt x="14308" y="6765"/>
                </a:lnTo>
                <a:lnTo>
                  <a:pt x="14235" y="6814"/>
                </a:lnTo>
                <a:lnTo>
                  <a:pt x="14137" y="6692"/>
                </a:lnTo>
                <a:lnTo>
                  <a:pt x="13991" y="6595"/>
                </a:lnTo>
                <a:lnTo>
                  <a:pt x="13699" y="6400"/>
                </a:lnTo>
                <a:lnTo>
                  <a:pt x="13359" y="6230"/>
                </a:lnTo>
                <a:lnTo>
                  <a:pt x="13188" y="6132"/>
                </a:lnTo>
                <a:lnTo>
                  <a:pt x="13042" y="6011"/>
                </a:lnTo>
                <a:lnTo>
                  <a:pt x="13261" y="5767"/>
                </a:lnTo>
                <a:close/>
                <a:moveTo>
                  <a:pt x="13018" y="6059"/>
                </a:moveTo>
                <a:lnTo>
                  <a:pt x="13188" y="6303"/>
                </a:lnTo>
                <a:lnTo>
                  <a:pt x="13286" y="6424"/>
                </a:lnTo>
                <a:lnTo>
                  <a:pt x="13407" y="6522"/>
                </a:lnTo>
                <a:lnTo>
                  <a:pt x="14040" y="7008"/>
                </a:lnTo>
                <a:lnTo>
                  <a:pt x="13699" y="7349"/>
                </a:lnTo>
                <a:lnTo>
                  <a:pt x="13675" y="7325"/>
                </a:lnTo>
                <a:lnTo>
                  <a:pt x="13505" y="7227"/>
                </a:lnTo>
                <a:lnTo>
                  <a:pt x="13334" y="7106"/>
                </a:lnTo>
                <a:lnTo>
                  <a:pt x="13018" y="6838"/>
                </a:lnTo>
                <a:lnTo>
                  <a:pt x="12799" y="6668"/>
                </a:lnTo>
                <a:lnTo>
                  <a:pt x="12702" y="6595"/>
                </a:lnTo>
                <a:lnTo>
                  <a:pt x="12580" y="6546"/>
                </a:lnTo>
                <a:lnTo>
                  <a:pt x="12799" y="6303"/>
                </a:lnTo>
                <a:lnTo>
                  <a:pt x="13018" y="6059"/>
                </a:lnTo>
                <a:close/>
                <a:moveTo>
                  <a:pt x="12385" y="6716"/>
                </a:moveTo>
                <a:lnTo>
                  <a:pt x="12483" y="6838"/>
                </a:lnTo>
                <a:lnTo>
                  <a:pt x="12580" y="6935"/>
                </a:lnTo>
                <a:lnTo>
                  <a:pt x="12799" y="7130"/>
                </a:lnTo>
                <a:lnTo>
                  <a:pt x="13091" y="7398"/>
                </a:lnTo>
                <a:lnTo>
                  <a:pt x="13407" y="7617"/>
                </a:lnTo>
                <a:lnTo>
                  <a:pt x="13018" y="8006"/>
                </a:lnTo>
                <a:lnTo>
                  <a:pt x="12921" y="8079"/>
                </a:lnTo>
                <a:lnTo>
                  <a:pt x="12823" y="7909"/>
                </a:lnTo>
                <a:lnTo>
                  <a:pt x="12653" y="7763"/>
                </a:lnTo>
                <a:lnTo>
                  <a:pt x="12312" y="7495"/>
                </a:lnTo>
                <a:lnTo>
                  <a:pt x="12093" y="7325"/>
                </a:lnTo>
                <a:lnTo>
                  <a:pt x="11972" y="7252"/>
                </a:lnTo>
                <a:lnTo>
                  <a:pt x="11850" y="7179"/>
                </a:lnTo>
                <a:lnTo>
                  <a:pt x="12385" y="6716"/>
                </a:lnTo>
                <a:close/>
                <a:moveTo>
                  <a:pt x="11631" y="7373"/>
                </a:moveTo>
                <a:lnTo>
                  <a:pt x="11729" y="7471"/>
                </a:lnTo>
                <a:lnTo>
                  <a:pt x="11850" y="7568"/>
                </a:lnTo>
                <a:lnTo>
                  <a:pt x="12093" y="7738"/>
                </a:lnTo>
                <a:lnTo>
                  <a:pt x="12434" y="8055"/>
                </a:lnTo>
                <a:lnTo>
                  <a:pt x="12556" y="8201"/>
                </a:lnTo>
                <a:lnTo>
                  <a:pt x="12702" y="8322"/>
                </a:lnTo>
                <a:lnTo>
                  <a:pt x="11948" y="9150"/>
                </a:lnTo>
                <a:lnTo>
                  <a:pt x="11680" y="8906"/>
                </a:lnTo>
                <a:lnTo>
                  <a:pt x="11364" y="8687"/>
                </a:lnTo>
                <a:lnTo>
                  <a:pt x="11072" y="8444"/>
                </a:lnTo>
                <a:lnTo>
                  <a:pt x="10780" y="8201"/>
                </a:lnTo>
                <a:lnTo>
                  <a:pt x="11096" y="7860"/>
                </a:lnTo>
                <a:lnTo>
                  <a:pt x="11193" y="7957"/>
                </a:lnTo>
                <a:lnTo>
                  <a:pt x="11291" y="8030"/>
                </a:lnTo>
                <a:lnTo>
                  <a:pt x="11461" y="8176"/>
                </a:lnTo>
                <a:lnTo>
                  <a:pt x="11777" y="8493"/>
                </a:lnTo>
                <a:lnTo>
                  <a:pt x="11972" y="8614"/>
                </a:lnTo>
                <a:lnTo>
                  <a:pt x="12166" y="8736"/>
                </a:lnTo>
                <a:lnTo>
                  <a:pt x="12288" y="8736"/>
                </a:lnTo>
                <a:lnTo>
                  <a:pt x="12337" y="8712"/>
                </a:lnTo>
                <a:lnTo>
                  <a:pt x="12361" y="8639"/>
                </a:lnTo>
                <a:lnTo>
                  <a:pt x="12361" y="8566"/>
                </a:lnTo>
                <a:lnTo>
                  <a:pt x="12337" y="8493"/>
                </a:lnTo>
                <a:lnTo>
                  <a:pt x="12118" y="8322"/>
                </a:lnTo>
                <a:lnTo>
                  <a:pt x="11899" y="8152"/>
                </a:lnTo>
                <a:lnTo>
                  <a:pt x="11461" y="7811"/>
                </a:lnTo>
                <a:lnTo>
                  <a:pt x="11291" y="7690"/>
                </a:lnTo>
                <a:lnTo>
                  <a:pt x="11631" y="7373"/>
                </a:lnTo>
                <a:close/>
                <a:moveTo>
                  <a:pt x="10634" y="8371"/>
                </a:moveTo>
                <a:lnTo>
                  <a:pt x="10731" y="8541"/>
                </a:lnTo>
                <a:lnTo>
                  <a:pt x="10853" y="8687"/>
                </a:lnTo>
                <a:lnTo>
                  <a:pt x="10974" y="8809"/>
                </a:lnTo>
                <a:lnTo>
                  <a:pt x="11145" y="8931"/>
                </a:lnTo>
                <a:lnTo>
                  <a:pt x="11461" y="9150"/>
                </a:lnTo>
                <a:lnTo>
                  <a:pt x="11753" y="9369"/>
                </a:lnTo>
                <a:lnTo>
                  <a:pt x="11461" y="9685"/>
                </a:lnTo>
                <a:lnTo>
                  <a:pt x="11145" y="9442"/>
                </a:lnTo>
                <a:lnTo>
                  <a:pt x="10828" y="9198"/>
                </a:lnTo>
                <a:lnTo>
                  <a:pt x="10585" y="8955"/>
                </a:lnTo>
                <a:lnTo>
                  <a:pt x="10463" y="8833"/>
                </a:lnTo>
                <a:lnTo>
                  <a:pt x="10317" y="8736"/>
                </a:lnTo>
                <a:lnTo>
                  <a:pt x="10634" y="8371"/>
                </a:lnTo>
                <a:close/>
                <a:moveTo>
                  <a:pt x="10196" y="8931"/>
                </a:moveTo>
                <a:lnTo>
                  <a:pt x="10269" y="9052"/>
                </a:lnTo>
                <a:lnTo>
                  <a:pt x="10366" y="9198"/>
                </a:lnTo>
                <a:lnTo>
                  <a:pt x="10609" y="9417"/>
                </a:lnTo>
                <a:lnTo>
                  <a:pt x="10901" y="9709"/>
                </a:lnTo>
                <a:lnTo>
                  <a:pt x="11072" y="9831"/>
                </a:lnTo>
                <a:lnTo>
                  <a:pt x="11242" y="9953"/>
                </a:lnTo>
                <a:lnTo>
                  <a:pt x="10415" y="10853"/>
                </a:lnTo>
                <a:lnTo>
                  <a:pt x="10317" y="10707"/>
                </a:lnTo>
                <a:lnTo>
                  <a:pt x="10196" y="10585"/>
                </a:lnTo>
                <a:lnTo>
                  <a:pt x="9904" y="10366"/>
                </a:lnTo>
                <a:lnTo>
                  <a:pt x="9636" y="10172"/>
                </a:lnTo>
                <a:lnTo>
                  <a:pt x="9466" y="10074"/>
                </a:lnTo>
                <a:lnTo>
                  <a:pt x="9320" y="10001"/>
                </a:lnTo>
                <a:lnTo>
                  <a:pt x="9563" y="9709"/>
                </a:lnTo>
                <a:lnTo>
                  <a:pt x="9782" y="9880"/>
                </a:lnTo>
                <a:lnTo>
                  <a:pt x="10001" y="10026"/>
                </a:lnTo>
                <a:lnTo>
                  <a:pt x="10244" y="10245"/>
                </a:lnTo>
                <a:lnTo>
                  <a:pt x="10390" y="10366"/>
                </a:lnTo>
                <a:lnTo>
                  <a:pt x="10536" y="10464"/>
                </a:lnTo>
                <a:lnTo>
                  <a:pt x="10609" y="10488"/>
                </a:lnTo>
                <a:lnTo>
                  <a:pt x="10658" y="10464"/>
                </a:lnTo>
                <a:lnTo>
                  <a:pt x="10731" y="10439"/>
                </a:lnTo>
                <a:lnTo>
                  <a:pt x="10780" y="10391"/>
                </a:lnTo>
                <a:lnTo>
                  <a:pt x="10804" y="10342"/>
                </a:lnTo>
                <a:lnTo>
                  <a:pt x="10828" y="10269"/>
                </a:lnTo>
                <a:lnTo>
                  <a:pt x="10804" y="10220"/>
                </a:lnTo>
                <a:lnTo>
                  <a:pt x="10755" y="10147"/>
                </a:lnTo>
                <a:lnTo>
                  <a:pt x="10220" y="9734"/>
                </a:lnTo>
                <a:lnTo>
                  <a:pt x="10001" y="9563"/>
                </a:lnTo>
                <a:lnTo>
                  <a:pt x="9904" y="9490"/>
                </a:lnTo>
                <a:lnTo>
                  <a:pt x="9782" y="9442"/>
                </a:lnTo>
                <a:lnTo>
                  <a:pt x="10196" y="8931"/>
                </a:lnTo>
                <a:close/>
                <a:moveTo>
                  <a:pt x="9125" y="10245"/>
                </a:moveTo>
                <a:lnTo>
                  <a:pt x="9247" y="10342"/>
                </a:lnTo>
                <a:lnTo>
                  <a:pt x="9368" y="10415"/>
                </a:lnTo>
                <a:lnTo>
                  <a:pt x="9612" y="10585"/>
                </a:lnTo>
                <a:lnTo>
                  <a:pt x="9904" y="10829"/>
                </a:lnTo>
                <a:lnTo>
                  <a:pt x="10050" y="10950"/>
                </a:lnTo>
                <a:lnTo>
                  <a:pt x="10220" y="11048"/>
                </a:lnTo>
                <a:lnTo>
                  <a:pt x="9685" y="11583"/>
                </a:lnTo>
                <a:lnTo>
                  <a:pt x="9685" y="11534"/>
                </a:lnTo>
                <a:lnTo>
                  <a:pt x="9660" y="11437"/>
                </a:lnTo>
                <a:lnTo>
                  <a:pt x="9587" y="11364"/>
                </a:lnTo>
                <a:lnTo>
                  <a:pt x="9417" y="11218"/>
                </a:lnTo>
                <a:lnTo>
                  <a:pt x="9222" y="11023"/>
                </a:lnTo>
                <a:lnTo>
                  <a:pt x="9028" y="10853"/>
                </a:lnTo>
                <a:lnTo>
                  <a:pt x="8906" y="10756"/>
                </a:lnTo>
                <a:lnTo>
                  <a:pt x="8736" y="10683"/>
                </a:lnTo>
                <a:lnTo>
                  <a:pt x="8833" y="10585"/>
                </a:lnTo>
                <a:lnTo>
                  <a:pt x="9125" y="10245"/>
                </a:lnTo>
                <a:close/>
                <a:moveTo>
                  <a:pt x="8468" y="10926"/>
                </a:moveTo>
                <a:lnTo>
                  <a:pt x="8687" y="11096"/>
                </a:lnTo>
                <a:lnTo>
                  <a:pt x="8930" y="11291"/>
                </a:lnTo>
                <a:lnTo>
                  <a:pt x="9052" y="11437"/>
                </a:lnTo>
                <a:lnTo>
                  <a:pt x="9198" y="11583"/>
                </a:lnTo>
                <a:lnTo>
                  <a:pt x="9271" y="11656"/>
                </a:lnTo>
                <a:lnTo>
                  <a:pt x="9344" y="11705"/>
                </a:lnTo>
                <a:lnTo>
                  <a:pt x="9441" y="11753"/>
                </a:lnTo>
                <a:lnTo>
                  <a:pt x="9539" y="11753"/>
                </a:lnTo>
                <a:lnTo>
                  <a:pt x="8468" y="12824"/>
                </a:lnTo>
                <a:lnTo>
                  <a:pt x="8152" y="12532"/>
                </a:lnTo>
                <a:lnTo>
                  <a:pt x="7811" y="12240"/>
                </a:lnTo>
                <a:lnTo>
                  <a:pt x="7470" y="11899"/>
                </a:lnTo>
                <a:lnTo>
                  <a:pt x="7349" y="11826"/>
                </a:lnTo>
                <a:lnTo>
                  <a:pt x="7738" y="11534"/>
                </a:lnTo>
                <a:lnTo>
                  <a:pt x="7860" y="11705"/>
                </a:lnTo>
                <a:lnTo>
                  <a:pt x="8006" y="11875"/>
                </a:lnTo>
                <a:lnTo>
                  <a:pt x="8371" y="12264"/>
                </a:lnTo>
                <a:lnTo>
                  <a:pt x="8517" y="12434"/>
                </a:lnTo>
                <a:lnTo>
                  <a:pt x="8590" y="12483"/>
                </a:lnTo>
                <a:lnTo>
                  <a:pt x="8687" y="12507"/>
                </a:lnTo>
                <a:lnTo>
                  <a:pt x="8736" y="12507"/>
                </a:lnTo>
                <a:lnTo>
                  <a:pt x="8809" y="12483"/>
                </a:lnTo>
                <a:lnTo>
                  <a:pt x="8833" y="12434"/>
                </a:lnTo>
                <a:lnTo>
                  <a:pt x="8857" y="12386"/>
                </a:lnTo>
                <a:lnTo>
                  <a:pt x="8857" y="12289"/>
                </a:lnTo>
                <a:lnTo>
                  <a:pt x="8809" y="12191"/>
                </a:lnTo>
                <a:lnTo>
                  <a:pt x="8760" y="12094"/>
                </a:lnTo>
                <a:lnTo>
                  <a:pt x="8663" y="11997"/>
                </a:lnTo>
                <a:lnTo>
                  <a:pt x="8492" y="11826"/>
                </a:lnTo>
                <a:lnTo>
                  <a:pt x="8322" y="11680"/>
                </a:lnTo>
                <a:lnTo>
                  <a:pt x="8152" y="11510"/>
                </a:lnTo>
                <a:lnTo>
                  <a:pt x="7957" y="11364"/>
                </a:lnTo>
                <a:lnTo>
                  <a:pt x="8468" y="10926"/>
                </a:lnTo>
                <a:close/>
                <a:moveTo>
                  <a:pt x="11047" y="2312"/>
                </a:moveTo>
                <a:lnTo>
                  <a:pt x="11120" y="2434"/>
                </a:lnTo>
                <a:lnTo>
                  <a:pt x="11218" y="2531"/>
                </a:lnTo>
                <a:lnTo>
                  <a:pt x="11437" y="2750"/>
                </a:lnTo>
                <a:lnTo>
                  <a:pt x="11850" y="3213"/>
                </a:lnTo>
                <a:lnTo>
                  <a:pt x="11826" y="3213"/>
                </a:lnTo>
                <a:lnTo>
                  <a:pt x="11193" y="3748"/>
                </a:lnTo>
                <a:lnTo>
                  <a:pt x="10609" y="4283"/>
                </a:lnTo>
                <a:lnTo>
                  <a:pt x="10025" y="4867"/>
                </a:lnTo>
                <a:lnTo>
                  <a:pt x="9490" y="5500"/>
                </a:lnTo>
                <a:lnTo>
                  <a:pt x="9174" y="5865"/>
                </a:lnTo>
                <a:lnTo>
                  <a:pt x="8857" y="6254"/>
                </a:lnTo>
                <a:lnTo>
                  <a:pt x="8517" y="6595"/>
                </a:lnTo>
                <a:lnTo>
                  <a:pt x="8176" y="6935"/>
                </a:lnTo>
                <a:lnTo>
                  <a:pt x="7373" y="7617"/>
                </a:lnTo>
                <a:lnTo>
                  <a:pt x="6984" y="7933"/>
                </a:lnTo>
                <a:lnTo>
                  <a:pt x="6594" y="8274"/>
                </a:lnTo>
                <a:lnTo>
                  <a:pt x="6229" y="8639"/>
                </a:lnTo>
                <a:lnTo>
                  <a:pt x="5864" y="9004"/>
                </a:lnTo>
                <a:lnTo>
                  <a:pt x="5183" y="9782"/>
                </a:lnTo>
                <a:lnTo>
                  <a:pt x="4502" y="10537"/>
                </a:lnTo>
                <a:lnTo>
                  <a:pt x="4137" y="10902"/>
                </a:lnTo>
                <a:lnTo>
                  <a:pt x="3772" y="11242"/>
                </a:lnTo>
                <a:lnTo>
                  <a:pt x="3115" y="11802"/>
                </a:lnTo>
                <a:lnTo>
                  <a:pt x="2799" y="12118"/>
                </a:lnTo>
                <a:lnTo>
                  <a:pt x="2507" y="12434"/>
                </a:lnTo>
                <a:lnTo>
                  <a:pt x="2263" y="12702"/>
                </a:lnTo>
                <a:lnTo>
                  <a:pt x="2166" y="12848"/>
                </a:lnTo>
                <a:lnTo>
                  <a:pt x="2069" y="13018"/>
                </a:lnTo>
                <a:lnTo>
                  <a:pt x="1850" y="12824"/>
                </a:lnTo>
                <a:lnTo>
                  <a:pt x="1460" y="12459"/>
                </a:lnTo>
                <a:lnTo>
                  <a:pt x="1266" y="12264"/>
                </a:lnTo>
                <a:lnTo>
                  <a:pt x="1047" y="12118"/>
                </a:lnTo>
                <a:lnTo>
                  <a:pt x="1047" y="12070"/>
                </a:lnTo>
                <a:lnTo>
                  <a:pt x="1193" y="11997"/>
                </a:lnTo>
                <a:lnTo>
                  <a:pt x="1339" y="11924"/>
                </a:lnTo>
                <a:lnTo>
                  <a:pt x="1460" y="11826"/>
                </a:lnTo>
                <a:lnTo>
                  <a:pt x="1582" y="11705"/>
                </a:lnTo>
                <a:lnTo>
                  <a:pt x="2020" y="11218"/>
                </a:lnTo>
                <a:lnTo>
                  <a:pt x="2385" y="10853"/>
                </a:lnTo>
                <a:lnTo>
                  <a:pt x="2774" y="10537"/>
                </a:lnTo>
                <a:lnTo>
                  <a:pt x="3577" y="9880"/>
                </a:lnTo>
                <a:lnTo>
                  <a:pt x="3942" y="9539"/>
                </a:lnTo>
                <a:lnTo>
                  <a:pt x="4307" y="9198"/>
                </a:lnTo>
                <a:lnTo>
                  <a:pt x="5037" y="8468"/>
                </a:lnTo>
                <a:lnTo>
                  <a:pt x="5718" y="7738"/>
                </a:lnTo>
                <a:lnTo>
                  <a:pt x="6400" y="7008"/>
                </a:lnTo>
                <a:lnTo>
                  <a:pt x="7081" y="6303"/>
                </a:lnTo>
                <a:lnTo>
                  <a:pt x="7787" y="5621"/>
                </a:lnTo>
                <a:lnTo>
                  <a:pt x="8468" y="4940"/>
                </a:lnTo>
                <a:lnTo>
                  <a:pt x="9149" y="4259"/>
                </a:lnTo>
                <a:lnTo>
                  <a:pt x="10074" y="3261"/>
                </a:lnTo>
                <a:lnTo>
                  <a:pt x="10561" y="2775"/>
                </a:lnTo>
                <a:lnTo>
                  <a:pt x="11047" y="2312"/>
                </a:lnTo>
                <a:close/>
                <a:moveTo>
                  <a:pt x="7154" y="11997"/>
                </a:moveTo>
                <a:lnTo>
                  <a:pt x="7203" y="12094"/>
                </a:lnTo>
                <a:lnTo>
                  <a:pt x="7251" y="12167"/>
                </a:lnTo>
                <a:lnTo>
                  <a:pt x="7422" y="12386"/>
                </a:lnTo>
                <a:lnTo>
                  <a:pt x="7592" y="12580"/>
                </a:lnTo>
                <a:lnTo>
                  <a:pt x="7884" y="12872"/>
                </a:lnTo>
                <a:lnTo>
                  <a:pt x="8030" y="12994"/>
                </a:lnTo>
                <a:lnTo>
                  <a:pt x="8200" y="13091"/>
                </a:lnTo>
                <a:lnTo>
                  <a:pt x="7835" y="13481"/>
                </a:lnTo>
                <a:lnTo>
                  <a:pt x="7811" y="13432"/>
                </a:lnTo>
                <a:lnTo>
                  <a:pt x="7787" y="13408"/>
                </a:lnTo>
                <a:lnTo>
                  <a:pt x="7616" y="13262"/>
                </a:lnTo>
                <a:lnTo>
                  <a:pt x="7446" y="13140"/>
                </a:lnTo>
                <a:lnTo>
                  <a:pt x="7251" y="13018"/>
                </a:lnTo>
                <a:lnTo>
                  <a:pt x="7057" y="12872"/>
                </a:lnTo>
                <a:lnTo>
                  <a:pt x="6716" y="12580"/>
                </a:lnTo>
                <a:lnTo>
                  <a:pt x="6643" y="12532"/>
                </a:lnTo>
                <a:lnTo>
                  <a:pt x="6594" y="12507"/>
                </a:lnTo>
                <a:lnTo>
                  <a:pt x="6862" y="12240"/>
                </a:lnTo>
                <a:lnTo>
                  <a:pt x="7154" y="11997"/>
                </a:lnTo>
                <a:close/>
                <a:moveTo>
                  <a:pt x="6424" y="12702"/>
                </a:moveTo>
                <a:lnTo>
                  <a:pt x="6448" y="12775"/>
                </a:lnTo>
                <a:lnTo>
                  <a:pt x="6473" y="12848"/>
                </a:lnTo>
                <a:lnTo>
                  <a:pt x="6667" y="13043"/>
                </a:lnTo>
                <a:lnTo>
                  <a:pt x="6862" y="13213"/>
                </a:lnTo>
                <a:lnTo>
                  <a:pt x="7032" y="13359"/>
                </a:lnTo>
                <a:lnTo>
                  <a:pt x="7227" y="13481"/>
                </a:lnTo>
                <a:lnTo>
                  <a:pt x="7446" y="13602"/>
                </a:lnTo>
                <a:lnTo>
                  <a:pt x="7568" y="13627"/>
                </a:lnTo>
                <a:lnTo>
                  <a:pt x="7689" y="13627"/>
                </a:lnTo>
                <a:lnTo>
                  <a:pt x="7470" y="13846"/>
                </a:lnTo>
                <a:lnTo>
                  <a:pt x="7300" y="14040"/>
                </a:lnTo>
                <a:lnTo>
                  <a:pt x="7276" y="14016"/>
                </a:lnTo>
                <a:lnTo>
                  <a:pt x="6911" y="13797"/>
                </a:lnTo>
                <a:lnTo>
                  <a:pt x="6570" y="13554"/>
                </a:lnTo>
                <a:lnTo>
                  <a:pt x="6302" y="13335"/>
                </a:lnTo>
                <a:lnTo>
                  <a:pt x="6035" y="13164"/>
                </a:lnTo>
                <a:lnTo>
                  <a:pt x="6108" y="13043"/>
                </a:lnTo>
                <a:lnTo>
                  <a:pt x="6424" y="12702"/>
                </a:lnTo>
                <a:close/>
                <a:moveTo>
                  <a:pt x="5889" y="13335"/>
                </a:moveTo>
                <a:lnTo>
                  <a:pt x="5962" y="13456"/>
                </a:lnTo>
                <a:lnTo>
                  <a:pt x="6059" y="13578"/>
                </a:lnTo>
                <a:lnTo>
                  <a:pt x="6278" y="13797"/>
                </a:lnTo>
                <a:lnTo>
                  <a:pt x="6643" y="14089"/>
                </a:lnTo>
                <a:lnTo>
                  <a:pt x="6813" y="14211"/>
                </a:lnTo>
                <a:lnTo>
                  <a:pt x="7032" y="14308"/>
                </a:lnTo>
                <a:lnTo>
                  <a:pt x="6692" y="14673"/>
                </a:lnTo>
                <a:lnTo>
                  <a:pt x="6619" y="14624"/>
                </a:lnTo>
                <a:lnTo>
                  <a:pt x="6497" y="14600"/>
                </a:lnTo>
                <a:lnTo>
                  <a:pt x="6375" y="14527"/>
                </a:lnTo>
                <a:lnTo>
                  <a:pt x="6254" y="14454"/>
                </a:lnTo>
                <a:lnTo>
                  <a:pt x="6132" y="14381"/>
                </a:lnTo>
                <a:lnTo>
                  <a:pt x="5913" y="14186"/>
                </a:lnTo>
                <a:lnTo>
                  <a:pt x="5718" y="14016"/>
                </a:lnTo>
                <a:lnTo>
                  <a:pt x="5597" y="13943"/>
                </a:lnTo>
                <a:lnTo>
                  <a:pt x="5451" y="13846"/>
                </a:lnTo>
                <a:lnTo>
                  <a:pt x="5889" y="13335"/>
                </a:lnTo>
                <a:close/>
                <a:moveTo>
                  <a:pt x="12191" y="3553"/>
                </a:moveTo>
                <a:lnTo>
                  <a:pt x="12653" y="4040"/>
                </a:lnTo>
                <a:lnTo>
                  <a:pt x="13432" y="4916"/>
                </a:lnTo>
                <a:lnTo>
                  <a:pt x="13164" y="5208"/>
                </a:lnTo>
                <a:lnTo>
                  <a:pt x="12896" y="5500"/>
                </a:lnTo>
                <a:lnTo>
                  <a:pt x="12361" y="6108"/>
                </a:lnTo>
                <a:lnTo>
                  <a:pt x="12045" y="6424"/>
                </a:lnTo>
                <a:lnTo>
                  <a:pt x="11729" y="6716"/>
                </a:lnTo>
                <a:lnTo>
                  <a:pt x="11388" y="7008"/>
                </a:lnTo>
                <a:lnTo>
                  <a:pt x="11047" y="7300"/>
                </a:lnTo>
                <a:lnTo>
                  <a:pt x="10731" y="7617"/>
                </a:lnTo>
                <a:lnTo>
                  <a:pt x="10415" y="7957"/>
                </a:lnTo>
                <a:lnTo>
                  <a:pt x="9806" y="8687"/>
                </a:lnTo>
                <a:lnTo>
                  <a:pt x="9247" y="9417"/>
                </a:lnTo>
                <a:lnTo>
                  <a:pt x="8638" y="10147"/>
                </a:lnTo>
                <a:lnTo>
                  <a:pt x="8346" y="10464"/>
                </a:lnTo>
                <a:lnTo>
                  <a:pt x="8006" y="10756"/>
                </a:lnTo>
                <a:lnTo>
                  <a:pt x="7324" y="11340"/>
                </a:lnTo>
                <a:lnTo>
                  <a:pt x="6643" y="11899"/>
                </a:lnTo>
                <a:lnTo>
                  <a:pt x="6302" y="12191"/>
                </a:lnTo>
                <a:lnTo>
                  <a:pt x="6010" y="12532"/>
                </a:lnTo>
                <a:lnTo>
                  <a:pt x="5475" y="13164"/>
                </a:lnTo>
                <a:lnTo>
                  <a:pt x="4940" y="13773"/>
                </a:lnTo>
                <a:lnTo>
                  <a:pt x="4672" y="14016"/>
                </a:lnTo>
                <a:lnTo>
                  <a:pt x="4404" y="14235"/>
                </a:lnTo>
                <a:lnTo>
                  <a:pt x="4137" y="14454"/>
                </a:lnTo>
                <a:lnTo>
                  <a:pt x="4015" y="14600"/>
                </a:lnTo>
                <a:lnTo>
                  <a:pt x="3918" y="14722"/>
                </a:lnTo>
                <a:lnTo>
                  <a:pt x="3480" y="14284"/>
                </a:lnTo>
                <a:lnTo>
                  <a:pt x="3042" y="13846"/>
                </a:lnTo>
                <a:lnTo>
                  <a:pt x="2361" y="13262"/>
                </a:lnTo>
                <a:lnTo>
                  <a:pt x="2482" y="13164"/>
                </a:lnTo>
                <a:lnTo>
                  <a:pt x="2604" y="13043"/>
                </a:lnTo>
                <a:lnTo>
                  <a:pt x="2774" y="12799"/>
                </a:lnTo>
                <a:lnTo>
                  <a:pt x="3066" y="12507"/>
                </a:lnTo>
                <a:lnTo>
                  <a:pt x="3358" y="12216"/>
                </a:lnTo>
                <a:lnTo>
                  <a:pt x="3967" y="11680"/>
                </a:lnTo>
                <a:lnTo>
                  <a:pt x="4380" y="11315"/>
                </a:lnTo>
                <a:lnTo>
                  <a:pt x="4745" y="10950"/>
                </a:lnTo>
                <a:lnTo>
                  <a:pt x="5475" y="10172"/>
                </a:lnTo>
                <a:lnTo>
                  <a:pt x="6181" y="9393"/>
                </a:lnTo>
                <a:lnTo>
                  <a:pt x="6546" y="9004"/>
                </a:lnTo>
                <a:lnTo>
                  <a:pt x="6935" y="8614"/>
                </a:lnTo>
                <a:lnTo>
                  <a:pt x="7324" y="8274"/>
                </a:lnTo>
                <a:lnTo>
                  <a:pt x="7714" y="7933"/>
                </a:lnTo>
                <a:lnTo>
                  <a:pt x="8517" y="7276"/>
                </a:lnTo>
                <a:lnTo>
                  <a:pt x="8857" y="6935"/>
                </a:lnTo>
                <a:lnTo>
                  <a:pt x="9198" y="6595"/>
                </a:lnTo>
                <a:lnTo>
                  <a:pt x="9514" y="6205"/>
                </a:lnTo>
                <a:lnTo>
                  <a:pt x="9831" y="5840"/>
                </a:lnTo>
                <a:lnTo>
                  <a:pt x="10171" y="5427"/>
                </a:lnTo>
                <a:lnTo>
                  <a:pt x="10488" y="5062"/>
                </a:lnTo>
                <a:lnTo>
                  <a:pt x="10853" y="4697"/>
                </a:lnTo>
                <a:lnTo>
                  <a:pt x="11242" y="4356"/>
                </a:lnTo>
                <a:lnTo>
                  <a:pt x="11729" y="3967"/>
                </a:lnTo>
                <a:lnTo>
                  <a:pt x="11972" y="3772"/>
                </a:lnTo>
                <a:lnTo>
                  <a:pt x="12191" y="3553"/>
                </a:lnTo>
                <a:close/>
                <a:moveTo>
                  <a:pt x="5232" y="14065"/>
                </a:moveTo>
                <a:lnTo>
                  <a:pt x="5353" y="14186"/>
                </a:lnTo>
                <a:lnTo>
                  <a:pt x="5451" y="14308"/>
                </a:lnTo>
                <a:lnTo>
                  <a:pt x="5645" y="14454"/>
                </a:lnTo>
                <a:lnTo>
                  <a:pt x="5816" y="14624"/>
                </a:lnTo>
                <a:lnTo>
                  <a:pt x="5986" y="14770"/>
                </a:lnTo>
                <a:lnTo>
                  <a:pt x="6181" y="14892"/>
                </a:lnTo>
                <a:lnTo>
                  <a:pt x="6375" y="14989"/>
                </a:lnTo>
                <a:lnTo>
                  <a:pt x="6108" y="15281"/>
                </a:lnTo>
                <a:lnTo>
                  <a:pt x="5937" y="15452"/>
                </a:lnTo>
                <a:lnTo>
                  <a:pt x="5937" y="15403"/>
                </a:lnTo>
                <a:lnTo>
                  <a:pt x="5889" y="15354"/>
                </a:lnTo>
                <a:lnTo>
                  <a:pt x="5597" y="15038"/>
                </a:lnTo>
                <a:lnTo>
                  <a:pt x="5280" y="14746"/>
                </a:lnTo>
                <a:lnTo>
                  <a:pt x="5086" y="14576"/>
                </a:lnTo>
                <a:lnTo>
                  <a:pt x="4964" y="14503"/>
                </a:lnTo>
                <a:lnTo>
                  <a:pt x="4867" y="14430"/>
                </a:lnTo>
                <a:lnTo>
                  <a:pt x="5037" y="14284"/>
                </a:lnTo>
                <a:lnTo>
                  <a:pt x="5232" y="14065"/>
                </a:lnTo>
                <a:close/>
                <a:moveTo>
                  <a:pt x="852" y="15476"/>
                </a:moveTo>
                <a:lnTo>
                  <a:pt x="974" y="15598"/>
                </a:lnTo>
                <a:lnTo>
                  <a:pt x="1412" y="16036"/>
                </a:lnTo>
                <a:lnTo>
                  <a:pt x="1363" y="16011"/>
                </a:lnTo>
                <a:lnTo>
                  <a:pt x="1290" y="15987"/>
                </a:lnTo>
                <a:lnTo>
                  <a:pt x="852" y="15476"/>
                </a:lnTo>
                <a:close/>
                <a:moveTo>
                  <a:pt x="4575" y="14673"/>
                </a:moveTo>
                <a:lnTo>
                  <a:pt x="4696" y="14795"/>
                </a:lnTo>
                <a:lnTo>
                  <a:pt x="4818" y="14892"/>
                </a:lnTo>
                <a:lnTo>
                  <a:pt x="5037" y="15087"/>
                </a:lnTo>
                <a:lnTo>
                  <a:pt x="5329" y="15354"/>
                </a:lnTo>
                <a:lnTo>
                  <a:pt x="5597" y="15622"/>
                </a:lnTo>
                <a:lnTo>
                  <a:pt x="5670" y="15671"/>
                </a:lnTo>
                <a:lnTo>
                  <a:pt x="5718" y="15671"/>
                </a:lnTo>
                <a:lnTo>
                  <a:pt x="5378" y="15987"/>
                </a:lnTo>
                <a:lnTo>
                  <a:pt x="5232" y="16109"/>
                </a:lnTo>
                <a:lnTo>
                  <a:pt x="5183" y="16060"/>
                </a:lnTo>
                <a:lnTo>
                  <a:pt x="5110" y="16036"/>
                </a:lnTo>
                <a:lnTo>
                  <a:pt x="4088" y="14916"/>
                </a:lnTo>
                <a:lnTo>
                  <a:pt x="4210" y="14868"/>
                </a:lnTo>
                <a:lnTo>
                  <a:pt x="4331" y="14819"/>
                </a:lnTo>
                <a:lnTo>
                  <a:pt x="4453" y="14746"/>
                </a:lnTo>
                <a:lnTo>
                  <a:pt x="4575" y="14673"/>
                </a:lnTo>
                <a:close/>
                <a:moveTo>
                  <a:pt x="755" y="16230"/>
                </a:moveTo>
                <a:lnTo>
                  <a:pt x="1071" y="16498"/>
                </a:lnTo>
                <a:lnTo>
                  <a:pt x="1071" y="16522"/>
                </a:lnTo>
                <a:lnTo>
                  <a:pt x="998" y="16474"/>
                </a:lnTo>
                <a:lnTo>
                  <a:pt x="925" y="16449"/>
                </a:lnTo>
                <a:lnTo>
                  <a:pt x="852" y="16376"/>
                </a:lnTo>
                <a:lnTo>
                  <a:pt x="755" y="16230"/>
                </a:lnTo>
                <a:close/>
                <a:moveTo>
                  <a:pt x="1047" y="12532"/>
                </a:moveTo>
                <a:lnTo>
                  <a:pt x="1168" y="12678"/>
                </a:lnTo>
                <a:lnTo>
                  <a:pt x="1314" y="12824"/>
                </a:lnTo>
                <a:lnTo>
                  <a:pt x="1582" y="13067"/>
                </a:lnTo>
                <a:lnTo>
                  <a:pt x="2166" y="13602"/>
                </a:lnTo>
                <a:lnTo>
                  <a:pt x="2750" y="14113"/>
                </a:lnTo>
                <a:lnTo>
                  <a:pt x="3018" y="14357"/>
                </a:lnTo>
                <a:lnTo>
                  <a:pt x="3261" y="14600"/>
                </a:lnTo>
                <a:lnTo>
                  <a:pt x="3723" y="15135"/>
                </a:lnTo>
                <a:lnTo>
                  <a:pt x="4185" y="15646"/>
                </a:lnTo>
                <a:lnTo>
                  <a:pt x="4672" y="16157"/>
                </a:lnTo>
                <a:lnTo>
                  <a:pt x="4404" y="16230"/>
                </a:lnTo>
                <a:lnTo>
                  <a:pt x="4112" y="16303"/>
                </a:lnTo>
                <a:lnTo>
                  <a:pt x="3553" y="16376"/>
                </a:lnTo>
                <a:lnTo>
                  <a:pt x="2969" y="16425"/>
                </a:lnTo>
                <a:lnTo>
                  <a:pt x="2409" y="16498"/>
                </a:lnTo>
                <a:lnTo>
                  <a:pt x="2288" y="16522"/>
                </a:lnTo>
                <a:lnTo>
                  <a:pt x="2263" y="16474"/>
                </a:lnTo>
                <a:lnTo>
                  <a:pt x="2142" y="16230"/>
                </a:lnTo>
                <a:lnTo>
                  <a:pt x="1996" y="16011"/>
                </a:lnTo>
                <a:lnTo>
                  <a:pt x="1801" y="15792"/>
                </a:lnTo>
                <a:lnTo>
                  <a:pt x="1606" y="15598"/>
                </a:lnTo>
                <a:lnTo>
                  <a:pt x="1168" y="15233"/>
                </a:lnTo>
                <a:lnTo>
                  <a:pt x="730" y="14892"/>
                </a:lnTo>
                <a:lnTo>
                  <a:pt x="779" y="14600"/>
                </a:lnTo>
                <a:lnTo>
                  <a:pt x="925" y="13262"/>
                </a:lnTo>
                <a:lnTo>
                  <a:pt x="1047" y="12532"/>
                </a:lnTo>
                <a:close/>
                <a:moveTo>
                  <a:pt x="1436" y="16644"/>
                </a:moveTo>
                <a:lnTo>
                  <a:pt x="1533" y="16717"/>
                </a:lnTo>
                <a:lnTo>
                  <a:pt x="1387" y="16741"/>
                </a:lnTo>
                <a:lnTo>
                  <a:pt x="1436" y="16644"/>
                </a:lnTo>
                <a:close/>
                <a:moveTo>
                  <a:pt x="536" y="16741"/>
                </a:moveTo>
                <a:lnTo>
                  <a:pt x="584" y="16766"/>
                </a:lnTo>
                <a:lnTo>
                  <a:pt x="609" y="16766"/>
                </a:lnTo>
                <a:lnTo>
                  <a:pt x="682" y="16814"/>
                </a:lnTo>
                <a:lnTo>
                  <a:pt x="779" y="16839"/>
                </a:lnTo>
                <a:lnTo>
                  <a:pt x="876" y="16839"/>
                </a:lnTo>
                <a:lnTo>
                  <a:pt x="974" y="16814"/>
                </a:lnTo>
                <a:lnTo>
                  <a:pt x="974" y="16839"/>
                </a:lnTo>
                <a:lnTo>
                  <a:pt x="755" y="16887"/>
                </a:lnTo>
                <a:lnTo>
                  <a:pt x="511" y="16936"/>
                </a:lnTo>
                <a:lnTo>
                  <a:pt x="536" y="16741"/>
                </a:lnTo>
                <a:close/>
                <a:moveTo>
                  <a:pt x="13967" y="1"/>
                </a:moveTo>
                <a:lnTo>
                  <a:pt x="13602" y="25"/>
                </a:lnTo>
                <a:lnTo>
                  <a:pt x="13261" y="74"/>
                </a:lnTo>
                <a:lnTo>
                  <a:pt x="12945" y="195"/>
                </a:lnTo>
                <a:lnTo>
                  <a:pt x="12629" y="341"/>
                </a:lnTo>
                <a:lnTo>
                  <a:pt x="12337" y="560"/>
                </a:lnTo>
                <a:lnTo>
                  <a:pt x="12021" y="828"/>
                </a:lnTo>
                <a:lnTo>
                  <a:pt x="11875" y="974"/>
                </a:lnTo>
                <a:lnTo>
                  <a:pt x="11826" y="1071"/>
                </a:lnTo>
                <a:lnTo>
                  <a:pt x="11777" y="1169"/>
                </a:lnTo>
                <a:lnTo>
                  <a:pt x="11704" y="1193"/>
                </a:lnTo>
                <a:lnTo>
                  <a:pt x="11339" y="1485"/>
                </a:lnTo>
                <a:lnTo>
                  <a:pt x="10999" y="1777"/>
                </a:lnTo>
                <a:lnTo>
                  <a:pt x="10317" y="2385"/>
                </a:lnTo>
                <a:lnTo>
                  <a:pt x="9685" y="3042"/>
                </a:lnTo>
                <a:lnTo>
                  <a:pt x="9052" y="3699"/>
                </a:lnTo>
                <a:lnTo>
                  <a:pt x="8395" y="4405"/>
                </a:lnTo>
                <a:lnTo>
                  <a:pt x="7714" y="5086"/>
                </a:lnTo>
                <a:lnTo>
                  <a:pt x="7032" y="5743"/>
                </a:lnTo>
                <a:lnTo>
                  <a:pt x="6351" y="6449"/>
                </a:lnTo>
                <a:lnTo>
                  <a:pt x="4964" y="7933"/>
                </a:lnTo>
                <a:lnTo>
                  <a:pt x="4258" y="8663"/>
                </a:lnTo>
                <a:lnTo>
                  <a:pt x="3894" y="9004"/>
                </a:lnTo>
                <a:lnTo>
                  <a:pt x="3529" y="9344"/>
                </a:lnTo>
                <a:lnTo>
                  <a:pt x="2190" y="10537"/>
                </a:lnTo>
                <a:lnTo>
                  <a:pt x="1558" y="11145"/>
                </a:lnTo>
                <a:lnTo>
                  <a:pt x="925" y="11778"/>
                </a:lnTo>
                <a:lnTo>
                  <a:pt x="876" y="11753"/>
                </a:lnTo>
                <a:lnTo>
                  <a:pt x="803" y="11778"/>
                </a:lnTo>
                <a:lnTo>
                  <a:pt x="755" y="11802"/>
                </a:lnTo>
                <a:lnTo>
                  <a:pt x="706" y="11851"/>
                </a:lnTo>
                <a:lnTo>
                  <a:pt x="609" y="12118"/>
                </a:lnTo>
                <a:lnTo>
                  <a:pt x="511" y="12386"/>
                </a:lnTo>
                <a:lnTo>
                  <a:pt x="463" y="12702"/>
                </a:lnTo>
                <a:lnTo>
                  <a:pt x="414" y="12994"/>
                </a:lnTo>
                <a:lnTo>
                  <a:pt x="365" y="13627"/>
                </a:lnTo>
                <a:lnTo>
                  <a:pt x="292" y="14211"/>
                </a:lnTo>
                <a:lnTo>
                  <a:pt x="98" y="15646"/>
                </a:lnTo>
                <a:lnTo>
                  <a:pt x="25" y="16376"/>
                </a:lnTo>
                <a:lnTo>
                  <a:pt x="0" y="16717"/>
                </a:lnTo>
                <a:lnTo>
                  <a:pt x="0" y="17082"/>
                </a:lnTo>
                <a:lnTo>
                  <a:pt x="0" y="17155"/>
                </a:lnTo>
                <a:lnTo>
                  <a:pt x="25" y="17204"/>
                </a:lnTo>
                <a:lnTo>
                  <a:pt x="122" y="17277"/>
                </a:lnTo>
                <a:lnTo>
                  <a:pt x="219" y="17325"/>
                </a:lnTo>
                <a:lnTo>
                  <a:pt x="341" y="17325"/>
                </a:lnTo>
                <a:lnTo>
                  <a:pt x="438" y="17350"/>
                </a:lnTo>
                <a:lnTo>
                  <a:pt x="560" y="17374"/>
                </a:lnTo>
                <a:lnTo>
                  <a:pt x="803" y="17398"/>
                </a:lnTo>
                <a:lnTo>
                  <a:pt x="1047" y="17350"/>
                </a:lnTo>
                <a:lnTo>
                  <a:pt x="1339" y="17301"/>
                </a:lnTo>
                <a:lnTo>
                  <a:pt x="1874" y="17131"/>
                </a:lnTo>
                <a:lnTo>
                  <a:pt x="2312" y="17009"/>
                </a:lnTo>
                <a:lnTo>
                  <a:pt x="2677" y="16936"/>
                </a:lnTo>
                <a:lnTo>
                  <a:pt x="3018" y="16887"/>
                </a:lnTo>
                <a:lnTo>
                  <a:pt x="3723" y="16839"/>
                </a:lnTo>
                <a:lnTo>
                  <a:pt x="4088" y="16790"/>
                </a:lnTo>
                <a:lnTo>
                  <a:pt x="4429" y="16741"/>
                </a:lnTo>
                <a:lnTo>
                  <a:pt x="4769" y="16644"/>
                </a:lnTo>
                <a:lnTo>
                  <a:pt x="5110" y="16522"/>
                </a:lnTo>
                <a:lnTo>
                  <a:pt x="5159" y="16498"/>
                </a:lnTo>
                <a:lnTo>
                  <a:pt x="5207" y="16449"/>
                </a:lnTo>
                <a:lnTo>
                  <a:pt x="5353" y="16401"/>
                </a:lnTo>
                <a:lnTo>
                  <a:pt x="5499" y="16328"/>
                </a:lnTo>
                <a:lnTo>
                  <a:pt x="5645" y="16255"/>
                </a:lnTo>
                <a:lnTo>
                  <a:pt x="5791" y="16133"/>
                </a:lnTo>
                <a:lnTo>
                  <a:pt x="6035" y="15890"/>
                </a:lnTo>
                <a:lnTo>
                  <a:pt x="6254" y="15671"/>
                </a:lnTo>
                <a:lnTo>
                  <a:pt x="6959" y="14965"/>
                </a:lnTo>
                <a:lnTo>
                  <a:pt x="7641" y="14284"/>
                </a:lnTo>
                <a:lnTo>
                  <a:pt x="9101" y="12824"/>
                </a:lnTo>
                <a:lnTo>
                  <a:pt x="10536" y="11364"/>
                </a:lnTo>
                <a:lnTo>
                  <a:pt x="11218" y="10658"/>
                </a:lnTo>
                <a:lnTo>
                  <a:pt x="11875" y="9904"/>
                </a:lnTo>
                <a:lnTo>
                  <a:pt x="12531" y="9174"/>
                </a:lnTo>
                <a:lnTo>
                  <a:pt x="13213" y="8444"/>
                </a:lnTo>
                <a:lnTo>
                  <a:pt x="13870" y="7811"/>
                </a:lnTo>
                <a:lnTo>
                  <a:pt x="14527" y="7179"/>
                </a:lnTo>
                <a:lnTo>
                  <a:pt x="15184" y="6522"/>
                </a:lnTo>
                <a:lnTo>
                  <a:pt x="15500" y="6205"/>
                </a:lnTo>
                <a:lnTo>
                  <a:pt x="15816" y="5840"/>
                </a:lnTo>
                <a:lnTo>
                  <a:pt x="15889" y="5792"/>
                </a:lnTo>
                <a:lnTo>
                  <a:pt x="15987" y="5767"/>
                </a:lnTo>
                <a:lnTo>
                  <a:pt x="16060" y="5694"/>
                </a:lnTo>
                <a:lnTo>
                  <a:pt x="16108" y="5621"/>
                </a:lnTo>
                <a:lnTo>
                  <a:pt x="16133" y="5524"/>
                </a:lnTo>
                <a:lnTo>
                  <a:pt x="16376" y="5208"/>
                </a:lnTo>
                <a:lnTo>
                  <a:pt x="16595" y="4891"/>
                </a:lnTo>
                <a:lnTo>
                  <a:pt x="16814" y="4551"/>
                </a:lnTo>
                <a:lnTo>
                  <a:pt x="16984" y="4210"/>
                </a:lnTo>
                <a:lnTo>
                  <a:pt x="17106" y="3845"/>
                </a:lnTo>
                <a:lnTo>
                  <a:pt x="17203" y="3480"/>
                </a:lnTo>
                <a:lnTo>
                  <a:pt x="17228" y="3140"/>
                </a:lnTo>
                <a:lnTo>
                  <a:pt x="17203" y="2799"/>
                </a:lnTo>
                <a:lnTo>
                  <a:pt x="17130" y="2458"/>
                </a:lnTo>
                <a:lnTo>
                  <a:pt x="17009" y="2142"/>
                </a:lnTo>
                <a:lnTo>
                  <a:pt x="16863" y="1826"/>
                </a:lnTo>
                <a:lnTo>
                  <a:pt x="16668" y="1534"/>
                </a:lnTo>
                <a:lnTo>
                  <a:pt x="16449" y="1266"/>
                </a:lnTo>
                <a:lnTo>
                  <a:pt x="16230" y="998"/>
                </a:lnTo>
                <a:lnTo>
                  <a:pt x="15962" y="779"/>
                </a:lnTo>
                <a:lnTo>
                  <a:pt x="15670" y="560"/>
                </a:lnTo>
                <a:lnTo>
                  <a:pt x="15354" y="390"/>
                </a:lnTo>
                <a:lnTo>
                  <a:pt x="15013" y="244"/>
                </a:lnTo>
                <a:lnTo>
                  <a:pt x="14673" y="122"/>
                </a:lnTo>
                <a:lnTo>
                  <a:pt x="14332" y="49"/>
                </a:lnTo>
                <a:lnTo>
                  <a:pt x="13967" y="1"/>
                </a:lnTo>
                <a:close/>
              </a:path>
            </a:pathLst>
          </a:custGeom>
          <a:solidFill>
            <a:srgbClr val="FFFFFF"/>
          </a:solidFill>
          <a:ln>
            <a:noFill/>
          </a:ln>
        </p:spPr>
        <p:txBody>
          <a:bodyPr lIns="91425" tIns="91425" rIns="91425" bIns="91425" anchor="ctr" anchorCtr="0">
            <a:noAutofit/>
          </a:bodyPr>
          <a:lstStyle/>
          <a:p>
            <a:pPr lvl="0">
              <a:spcBef>
                <a:spcPts val="0"/>
              </a:spcBef>
              <a:buNone/>
            </a:pPr>
            <a:endParaRPr/>
          </a:p>
        </p:txBody>
      </p:sp>
      <p:pic>
        <p:nvPicPr>
          <p:cNvPr id="4" name="Resim 3" descr="metin, yemek takımı, tabak çanak, küçük resim içeren bir resim&#10;&#10;Açıklama otomatik olarak oluşturuldu">
            <a:extLst>
              <a:ext uri="{FF2B5EF4-FFF2-40B4-BE49-F238E27FC236}">
                <a16:creationId xmlns:a16="http://schemas.microsoft.com/office/drawing/2014/main" id="{1E76C039-EFB9-81E2-127B-3FE21BE11B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550383">
            <a:off x="8295992" y="4880052"/>
            <a:ext cx="3767520" cy="773582"/>
          </a:xfrm>
          <a:prstGeom prst="rect">
            <a:avLst/>
          </a:prstGeom>
        </p:spPr>
      </p:pic>
      <p:pic>
        <p:nvPicPr>
          <p:cNvPr id="2" name="Resim 1" descr="kişi, iç mekan, tavan, yer içeren bir resim&#10;&#10;Açıklama otomatik olarak oluşturuldu">
            <a:extLst>
              <a:ext uri="{FF2B5EF4-FFF2-40B4-BE49-F238E27FC236}">
                <a16:creationId xmlns:a16="http://schemas.microsoft.com/office/drawing/2014/main" id="{B48D0D0F-119A-7147-B620-334E0DD776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968" y="803196"/>
            <a:ext cx="4959762" cy="3720955"/>
          </a:xfrm>
          <a:prstGeom prst="rect">
            <a:avLst/>
          </a:prstGeom>
        </p:spPr>
      </p:pic>
      <p:sp>
        <p:nvSpPr>
          <p:cNvPr id="5" name="Metin kutusu 4">
            <a:extLst>
              <a:ext uri="{FF2B5EF4-FFF2-40B4-BE49-F238E27FC236}">
                <a16:creationId xmlns:a16="http://schemas.microsoft.com/office/drawing/2014/main" id="{7D318648-C1E9-2BAD-C7AE-E5D33A3BDB48}"/>
              </a:ext>
            </a:extLst>
          </p:cNvPr>
          <p:cNvSpPr txBox="1"/>
          <p:nvPr/>
        </p:nvSpPr>
        <p:spPr>
          <a:xfrm>
            <a:off x="773860" y="5167324"/>
            <a:ext cx="3947082" cy="1477328"/>
          </a:xfrm>
          <a:prstGeom prst="rect">
            <a:avLst/>
          </a:prstGeom>
          <a:noFill/>
        </p:spPr>
        <p:txBody>
          <a:bodyPr wrap="square" rtlCol="0">
            <a:spAutoFit/>
          </a:bodyPr>
          <a:lstStyle/>
          <a:p>
            <a:r>
              <a:rPr lang="tr-TR" dirty="0">
                <a:solidFill>
                  <a:srgbClr val="7030A0"/>
                </a:solidFill>
                <a:latin typeface="Times New Roman" panose="02020603050405020304" pitchFamily="18" charset="0"/>
                <a:cs typeface="Times New Roman" panose="02020603050405020304" pitchFamily="18" charset="0"/>
              </a:rPr>
              <a:t>3 </a:t>
            </a:r>
            <a:r>
              <a:rPr lang="tr-TR" dirty="0" err="1">
                <a:solidFill>
                  <a:srgbClr val="7030A0"/>
                </a:solidFill>
                <a:latin typeface="Times New Roman" panose="02020603050405020304" pitchFamily="18" charset="0"/>
                <a:cs typeface="Times New Roman" panose="02020603050405020304" pitchFamily="18" charset="0"/>
              </a:rPr>
              <a:t>Professors</a:t>
            </a:r>
            <a:r>
              <a:rPr lang="tr-TR" dirty="0">
                <a:solidFill>
                  <a:srgbClr val="7030A0"/>
                </a:solidFill>
                <a:latin typeface="Times New Roman" panose="02020603050405020304" pitchFamily="18" charset="0"/>
                <a:cs typeface="Times New Roman" panose="02020603050405020304" pitchFamily="18" charset="0"/>
              </a:rPr>
              <a:t>
4 </a:t>
            </a:r>
            <a:r>
              <a:rPr lang="tr-TR" dirty="0" err="1">
                <a:solidFill>
                  <a:srgbClr val="7030A0"/>
                </a:solidFill>
                <a:latin typeface="Times New Roman" panose="02020603050405020304" pitchFamily="18" charset="0"/>
                <a:cs typeface="Times New Roman" panose="02020603050405020304" pitchFamily="18" charset="0"/>
              </a:rPr>
              <a:t>Associate</a:t>
            </a:r>
            <a:r>
              <a:rPr lang="tr-TR" dirty="0">
                <a:solidFill>
                  <a:srgbClr val="7030A0"/>
                </a:solidFill>
                <a:latin typeface="Times New Roman" panose="02020603050405020304" pitchFamily="18" charset="0"/>
                <a:cs typeface="Times New Roman" panose="02020603050405020304" pitchFamily="18" charset="0"/>
              </a:rPr>
              <a:t> </a:t>
            </a:r>
            <a:r>
              <a:rPr lang="tr-TR" dirty="0" err="1">
                <a:solidFill>
                  <a:srgbClr val="7030A0"/>
                </a:solidFill>
                <a:latin typeface="Times New Roman" panose="02020603050405020304" pitchFamily="18" charset="0"/>
                <a:cs typeface="Times New Roman" panose="02020603050405020304" pitchFamily="18" charset="0"/>
              </a:rPr>
              <a:t>Professors</a:t>
            </a:r>
            <a:r>
              <a:rPr lang="tr-TR" dirty="0">
                <a:solidFill>
                  <a:srgbClr val="7030A0"/>
                </a:solidFill>
                <a:latin typeface="Times New Roman" panose="02020603050405020304" pitchFamily="18" charset="0"/>
                <a:cs typeface="Times New Roman" panose="02020603050405020304" pitchFamily="18" charset="0"/>
              </a:rPr>
              <a:t>
7 </a:t>
            </a:r>
            <a:r>
              <a:rPr lang="tr-TR" dirty="0" err="1">
                <a:solidFill>
                  <a:srgbClr val="7030A0"/>
                </a:solidFill>
                <a:latin typeface="Times New Roman" panose="02020603050405020304" pitchFamily="18" charset="0"/>
                <a:cs typeface="Times New Roman" panose="02020603050405020304" pitchFamily="18" charset="0"/>
              </a:rPr>
              <a:t>Assistant</a:t>
            </a:r>
            <a:r>
              <a:rPr lang="tr-TR" dirty="0">
                <a:solidFill>
                  <a:srgbClr val="7030A0"/>
                </a:solidFill>
                <a:latin typeface="Times New Roman" panose="02020603050405020304" pitchFamily="18" charset="0"/>
                <a:cs typeface="Times New Roman" panose="02020603050405020304" pitchFamily="18" charset="0"/>
              </a:rPr>
              <a:t> </a:t>
            </a:r>
            <a:r>
              <a:rPr lang="tr-TR" dirty="0" err="1">
                <a:solidFill>
                  <a:srgbClr val="7030A0"/>
                </a:solidFill>
                <a:latin typeface="Times New Roman" panose="02020603050405020304" pitchFamily="18" charset="0"/>
                <a:cs typeface="Times New Roman" panose="02020603050405020304" pitchFamily="18" charset="0"/>
              </a:rPr>
              <a:t>Professor</a:t>
            </a:r>
            <a:r>
              <a:rPr lang="tr-TR" dirty="0">
                <a:solidFill>
                  <a:srgbClr val="7030A0"/>
                </a:solidFill>
                <a:latin typeface="Times New Roman" panose="02020603050405020304" pitchFamily="18" charset="0"/>
                <a:cs typeface="Times New Roman" panose="02020603050405020304" pitchFamily="18" charset="0"/>
              </a:rPr>
              <a:t>
3 </a:t>
            </a:r>
            <a:r>
              <a:rPr lang="tr-TR" dirty="0" err="1">
                <a:solidFill>
                  <a:srgbClr val="7030A0"/>
                </a:solidFill>
                <a:latin typeface="Times New Roman" panose="02020603050405020304" pitchFamily="18" charset="0"/>
                <a:cs typeface="Times New Roman" panose="02020603050405020304" pitchFamily="18" charset="0"/>
              </a:rPr>
              <a:t>Lecturers</a:t>
            </a:r>
            <a:r>
              <a:rPr lang="tr-TR" dirty="0">
                <a:solidFill>
                  <a:srgbClr val="7030A0"/>
                </a:solidFill>
                <a:latin typeface="Times New Roman" panose="02020603050405020304" pitchFamily="18" charset="0"/>
                <a:cs typeface="Times New Roman" panose="02020603050405020304" pitchFamily="18" charset="0"/>
              </a:rPr>
              <a:t>
4 </a:t>
            </a:r>
            <a:r>
              <a:rPr lang="tr-TR" dirty="0" err="1">
                <a:solidFill>
                  <a:srgbClr val="7030A0"/>
                </a:solidFill>
                <a:latin typeface="Times New Roman" panose="02020603050405020304" pitchFamily="18" charset="0"/>
                <a:cs typeface="Times New Roman" panose="02020603050405020304" pitchFamily="18" charset="0"/>
              </a:rPr>
              <a:t>Research</a:t>
            </a:r>
            <a:r>
              <a:rPr lang="tr-TR" dirty="0">
                <a:solidFill>
                  <a:srgbClr val="7030A0"/>
                </a:solidFill>
                <a:latin typeface="Times New Roman" panose="02020603050405020304" pitchFamily="18" charset="0"/>
                <a:cs typeface="Times New Roman" panose="02020603050405020304" pitchFamily="18" charset="0"/>
              </a:rPr>
              <a:t> </a:t>
            </a:r>
            <a:r>
              <a:rPr lang="tr-TR" dirty="0" err="1">
                <a:solidFill>
                  <a:srgbClr val="7030A0"/>
                </a:solidFill>
                <a:latin typeface="Times New Roman" panose="02020603050405020304" pitchFamily="18" charset="0"/>
                <a:cs typeface="Times New Roman" panose="02020603050405020304" pitchFamily="18" charset="0"/>
              </a:rPr>
              <a:t>Assistants</a:t>
            </a:r>
            <a:endParaRPr lang="tr-TR" sz="18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24467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Freeform: Shape 70">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38" name="1 Başlık"/>
          <p:cNvSpPr>
            <a:spLocks noGrp="1"/>
          </p:cNvSpPr>
          <p:nvPr>
            <p:ph type="title"/>
          </p:nvPr>
        </p:nvSpPr>
        <p:spPr>
          <a:xfrm>
            <a:off x="863029" y="1012004"/>
            <a:ext cx="3416158" cy="4795408"/>
          </a:xfrm>
        </p:spPr>
        <p:txBody>
          <a:bodyPr>
            <a:normAutofit/>
          </a:bodyPr>
          <a:lstStyle/>
          <a:p>
            <a:r>
              <a:rPr lang="tr-TR" altLang="tr-TR" sz="3200" b="1" dirty="0">
                <a:solidFill>
                  <a:srgbClr val="FFFFFF"/>
                </a:solidFill>
                <a:latin typeface="Times New Roman" panose="02020603050405020304" pitchFamily="18" charset="0"/>
                <a:cs typeface="Times New Roman" panose="02020603050405020304" pitchFamily="18" charset="0"/>
              </a:rPr>
              <a:t>MISSION</a:t>
            </a:r>
          </a:p>
        </p:txBody>
      </p:sp>
      <p:graphicFrame>
        <p:nvGraphicFramePr>
          <p:cNvPr id="2" name="İçerik Yer Tutucusu 1">
            <a:extLst>
              <a:ext uri="{FF2B5EF4-FFF2-40B4-BE49-F238E27FC236}">
                <a16:creationId xmlns:a16="http://schemas.microsoft.com/office/drawing/2014/main" id="{3E64E08E-8A43-414D-A74B-9CCB2971ECC1}"/>
              </a:ext>
            </a:extLst>
          </p:cNvPr>
          <p:cNvGraphicFramePr>
            <a:graphicFrameLocks noGrp="1"/>
          </p:cNvGraphicFramePr>
          <p:nvPr>
            <p:ph idx="1"/>
            <p:extLst>
              <p:ext uri="{D42A27DB-BD31-4B8C-83A1-F6EECF244321}">
                <p14:modId xmlns:p14="http://schemas.microsoft.com/office/powerpoint/2010/main" val="1003715025"/>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Yıldız: 5 Nokta 2">
            <a:extLst>
              <a:ext uri="{FF2B5EF4-FFF2-40B4-BE49-F238E27FC236}">
                <a16:creationId xmlns:a16="http://schemas.microsoft.com/office/drawing/2014/main" id="{80019DBB-8DCB-4360-BD46-AD65E7A71E20}"/>
              </a:ext>
            </a:extLst>
          </p:cNvPr>
          <p:cNvSpPr/>
          <p:nvPr/>
        </p:nvSpPr>
        <p:spPr>
          <a:xfrm>
            <a:off x="5583676" y="2358956"/>
            <a:ext cx="583659" cy="55934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744932481"/>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8" name="Picture 137">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387" name="Rectangle 5"/>
          <p:cNvSpPr>
            <a:spLocks noGrp="1" noChangeArrowheads="1"/>
          </p:cNvSpPr>
          <p:nvPr>
            <p:ph type="title"/>
          </p:nvPr>
        </p:nvSpPr>
        <p:spPr>
          <a:xfrm>
            <a:off x="1179226" y="826680"/>
            <a:ext cx="9833548" cy="1325563"/>
          </a:xfrm>
        </p:spPr>
        <p:txBody>
          <a:bodyPr>
            <a:normAutofit/>
          </a:bodyPr>
          <a:lstStyle/>
          <a:p>
            <a:pPr algn="ctr"/>
            <a:r>
              <a:rPr lang="tr-TR" b="1" dirty="0" err="1">
                <a:latin typeface="Times New Roman" panose="02020603050405020304" pitchFamily="18" charset="0"/>
                <a:cs typeface="Times New Roman" panose="02020603050405020304" pitchFamily="18" charset="0"/>
              </a:rPr>
              <a:t>Who</a:t>
            </a:r>
            <a:r>
              <a:rPr lang="tr-TR" b="1" dirty="0">
                <a:latin typeface="Times New Roman" panose="02020603050405020304" pitchFamily="18" charset="0"/>
                <a:cs typeface="Times New Roman" panose="02020603050405020304" pitchFamily="18" charset="0"/>
              </a:rPr>
              <a:t> is a </a:t>
            </a:r>
            <a:r>
              <a:rPr lang="tr-TR" b="1" dirty="0" err="1">
                <a:latin typeface="Times New Roman" panose="02020603050405020304" pitchFamily="18" charset="0"/>
                <a:cs typeface="Times New Roman" panose="02020603050405020304" pitchFamily="18" charset="0"/>
              </a:rPr>
              <a:t>Physiotherapist</a:t>
            </a:r>
            <a:r>
              <a:rPr lang="tr-TR" b="1" dirty="0">
                <a:latin typeface="Times New Roman" panose="02020603050405020304" pitchFamily="18" charset="0"/>
                <a:cs typeface="Times New Roman" panose="02020603050405020304" pitchFamily="18" charset="0"/>
              </a:rPr>
              <a:t>?</a:t>
            </a:r>
            <a:endParaRPr lang="ru-RU" b="1" dirty="0">
              <a:latin typeface="Times New Roman" panose="02020603050405020304" pitchFamily="18" charset="0"/>
              <a:cs typeface="Times New Roman" panose="02020603050405020304" pitchFamily="18" charset="0"/>
            </a:endParaRPr>
          </a:p>
        </p:txBody>
      </p:sp>
      <p:sp>
        <p:nvSpPr>
          <p:cNvPr id="16386" name="Rectangle 3"/>
          <p:cNvSpPr>
            <a:spLocks noGrp="1" noChangeArrowheads="1"/>
          </p:cNvSpPr>
          <p:nvPr>
            <p:ph type="body" idx="1"/>
          </p:nvPr>
        </p:nvSpPr>
        <p:spPr>
          <a:xfrm>
            <a:off x="798828" y="2632750"/>
            <a:ext cx="10859771" cy="3918857"/>
          </a:xfrm>
        </p:spPr>
        <p:txBody>
          <a:bodyPr>
            <a:normAutofit lnSpcReduction="10000"/>
          </a:bodyPr>
          <a:lstStyle/>
          <a:p>
            <a:pPr marL="0" indent="0">
              <a:buNone/>
              <a:defRPr/>
            </a:pPr>
            <a:endParaRPr lang="tr-TR" sz="1600" b="1" dirty="0">
              <a:solidFill>
                <a:srgbClr val="000000"/>
              </a:solidFill>
              <a:latin typeface="Times New Roman" panose="02020603050405020304" pitchFamily="18" charset="0"/>
              <a:cs typeface="Times New Roman" panose="02020603050405020304" pitchFamily="18" charset="0"/>
            </a:endParaRPr>
          </a:p>
          <a:p>
            <a:pPr marL="0" indent="0" algn="just">
              <a:buNone/>
              <a:defRPr/>
            </a:pPr>
            <a:r>
              <a:rPr lang="en-US" sz="2400" dirty="0">
                <a:solidFill>
                  <a:srgbClr val="000000"/>
                </a:solidFill>
                <a:latin typeface="Times New Roman" panose="02020603050405020304" pitchFamily="18" charset="0"/>
                <a:cs typeface="Times New Roman" panose="02020603050405020304" pitchFamily="18" charset="0"/>
              </a:rPr>
              <a:t>As stated in the article of the law numbered 6225 in the Official Gazette dated April 26, 2011 and numbered 27916, Physiotherapist; He is a health professional who graduated from faculties or colleges that provide undergraduate education in the field of physiotherapy. 
The physiotherapist determines, plans and implements evidence-based protective and developing protocols by making measurements and tests related to his profession in order to regulate the physical activities of people and increase their mobility, except in cases of illness. 
In case of disease, it takes into account the diagnosis of the relevant physicians and their guidance for treatment, and makes the necessary applications in order to eliminate or improve the movement and physical dysfunctions of the patients.</a:t>
            </a:r>
          </a:p>
        </p:txBody>
      </p:sp>
    </p:spTree>
    <p:extLst>
      <p:ext uri="{BB962C8B-B14F-4D97-AF65-F5344CB8AC3E}">
        <p14:creationId xmlns:p14="http://schemas.microsoft.com/office/powerpoint/2010/main" val="2554777763"/>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7" descr="http://www.ulusalkanal.com.tr/images/haberler/enflasyonda_artis_h2723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1638" y="1550987"/>
            <a:ext cx="6724650"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Başlık 4"/>
          <p:cNvSpPr>
            <a:spLocks noGrp="1"/>
          </p:cNvSpPr>
          <p:nvPr>
            <p:ph type="title"/>
          </p:nvPr>
        </p:nvSpPr>
        <p:spPr>
          <a:xfrm>
            <a:off x="6552520" y="298392"/>
            <a:ext cx="4582885" cy="1111250"/>
          </a:xfrm>
        </p:spPr>
        <p:txBody>
          <a:bodyPr>
            <a:normAutofit/>
          </a:bodyPr>
          <a:lstStyle/>
          <a:p>
            <a:pPr algn="ctr">
              <a:defRPr/>
            </a:pPr>
            <a:r>
              <a:rPr lang="tr-TR" sz="3200" b="1" dirty="0" err="1">
                <a:latin typeface="Times New Roman" panose="02020603050405020304" pitchFamily="18" charset="0"/>
                <a:ea typeface="+mn-ea"/>
                <a:cs typeface="Times New Roman" panose="02020603050405020304" pitchFamily="18" charset="0"/>
              </a:rPr>
              <a:t>Number</a:t>
            </a:r>
            <a:r>
              <a:rPr lang="tr-TR" sz="3200" b="1" dirty="0">
                <a:latin typeface="Times New Roman" panose="02020603050405020304" pitchFamily="18" charset="0"/>
                <a:ea typeface="+mn-ea"/>
                <a:cs typeface="Times New Roman" panose="02020603050405020304" pitchFamily="18" charset="0"/>
              </a:rPr>
              <a:t> of </a:t>
            </a:r>
            <a:r>
              <a:rPr lang="tr-TR" sz="3200" b="1" dirty="0" err="1">
                <a:latin typeface="Times New Roman" panose="02020603050405020304" pitchFamily="18" charset="0"/>
                <a:ea typeface="+mn-ea"/>
                <a:cs typeface="Times New Roman" panose="02020603050405020304" pitchFamily="18" charset="0"/>
              </a:rPr>
              <a:t>students</a:t>
            </a:r>
            <a:endParaRPr lang="tr-TR" sz="3200" b="1" dirty="0">
              <a:latin typeface="Times New Roman" panose="02020603050405020304" pitchFamily="18" charset="0"/>
              <a:ea typeface="+mn-ea"/>
              <a:cs typeface="Times New Roman" panose="02020603050405020304" pitchFamily="18" charset="0"/>
            </a:endParaRPr>
          </a:p>
        </p:txBody>
      </p:sp>
      <p:pic>
        <p:nvPicPr>
          <p:cNvPr id="4" name="Resim 3">
            <a:extLst>
              <a:ext uri="{FF2B5EF4-FFF2-40B4-BE49-F238E27FC236}">
                <a16:creationId xmlns:a16="http://schemas.microsoft.com/office/drawing/2014/main" id="{51358858-27DD-7818-0F46-9DA34D4B0448}"/>
              </a:ext>
            </a:extLst>
          </p:cNvPr>
          <p:cNvPicPr>
            <a:picLocks noChangeAspect="1"/>
          </p:cNvPicPr>
          <p:nvPr/>
        </p:nvPicPr>
        <p:blipFill>
          <a:blip r:embed="rId3"/>
          <a:stretch>
            <a:fillRect/>
          </a:stretch>
        </p:blipFill>
        <p:spPr>
          <a:xfrm>
            <a:off x="486490" y="1409642"/>
            <a:ext cx="5841743" cy="4643782"/>
          </a:xfrm>
          <a:prstGeom prst="rect">
            <a:avLst/>
          </a:prstGeom>
        </p:spPr>
      </p:pic>
    </p:spTree>
    <p:extLst>
      <p:ext uri="{BB962C8B-B14F-4D97-AF65-F5344CB8AC3E}">
        <p14:creationId xmlns:p14="http://schemas.microsoft.com/office/powerpoint/2010/main" val="27346025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1 Başlık"/>
          <p:cNvSpPr>
            <a:spLocks noGrp="1"/>
          </p:cNvSpPr>
          <p:nvPr>
            <p:ph type="title"/>
          </p:nvPr>
        </p:nvSpPr>
        <p:spPr>
          <a:xfrm>
            <a:off x="2438400" y="81643"/>
            <a:ext cx="7315200" cy="868362"/>
          </a:xfrm>
        </p:spPr>
        <p:txBody>
          <a:bodyPr/>
          <a:lstStyle/>
          <a:p>
            <a:pPr algn="ctr"/>
            <a:r>
              <a:rPr lang="tr-TR" altLang="tr-TR" b="1" dirty="0">
                <a:latin typeface="Times New Roman" panose="02020603050405020304" pitchFamily="18" charset="0"/>
                <a:cs typeface="Times New Roman" panose="02020603050405020304" pitchFamily="18" charset="0"/>
              </a:rPr>
              <a:t>OUR EDUCATION</a:t>
            </a:r>
          </a:p>
        </p:txBody>
      </p:sp>
      <p:sp>
        <p:nvSpPr>
          <p:cNvPr id="5" name="4 Köşeli Çift Ayraç"/>
          <p:cNvSpPr/>
          <p:nvPr/>
        </p:nvSpPr>
        <p:spPr>
          <a:xfrm>
            <a:off x="570366" y="1123553"/>
            <a:ext cx="360363" cy="28892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solidFill>
                <a:schemeClr val="tx1"/>
              </a:solidFill>
            </a:endParaRPr>
          </a:p>
        </p:txBody>
      </p:sp>
      <p:sp>
        <p:nvSpPr>
          <p:cNvPr id="6" name="5 Köşeli Çift Ayraç"/>
          <p:cNvSpPr/>
          <p:nvPr/>
        </p:nvSpPr>
        <p:spPr>
          <a:xfrm>
            <a:off x="584314" y="2722980"/>
            <a:ext cx="358775" cy="28733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solidFill>
                <a:schemeClr val="tx1"/>
              </a:solidFill>
            </a:endParaRPr>
          </a:p>
        </p:txBody>
      </p:sp>
      <p:sp>
        <p:nvSpPr>
          <p:cNvPr id="9" name="5 Köşeli Çift Ayraç">
            <a:extLst>
              <a:ext uri="{FF2B5EF4-FFF2-40B4-BE49-F238E27FC236}">
                <a16:creationId xmlns:a16="http://schemas.microsoft.com/office/drawing/2014/main" id="{88EE74C6-CCB0-4BD3-9F01-B61FD8556A90}"/>
              </a:ext>
            </a:extLst>
          </p:cNvPr>
          <p:cNvSpPr/>
          <p:nvPr/>
        </p:nvSpPr>
        <p:spPr>
          <a:xfrm>
            <a:off x="631825" y="3938848"/>
            <a:ext cx="358775" cy="28733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solidFill>
                <a:schemeClr val="tx1"/>
              </a:solidFill>
            </a:endParaRPr>
          </a:p>
        </p:txBody>
      </p:sp>
      <p:sp>
        <p:nvSpPr>
          <p:cNvPr id="10" name="5 Köşeli Çift Ayraç">
            <a:extLst>
              <a:ext uri="{FF2B5EF4-FFF2-40B4-BE49-F238E27FC236}">
                <a16:creationId xmlns:a16="http://schemas.microsoft.com/office/drawing/2014/main" id="{6A8984A0-5DD3-40C3-94B7-904DB39BEFF2}"/>
              </a:ext>
            </a:extLst>
          </p:cNvPr>
          <p:cNvSpPr/>
          <p:nvPr/>
        </p:nvSpPr>
        <p:spPr>
          <a:xfrm>
            <a:off x="596673" y="5137340"/>
            <a:ext cx="358775" cy="28733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solidFill>
                <a:schemeClr val="tx1"/>
              </a:solidFill>
            </a:endParaRPr>
          </a:p>
        </p:txBody>
      </p:sp>
      <p:sp>
        <p:nvSpPr>
          <p:cNvPr id="11" name="2 İçerik Yer Tutucusu">
            <a:extLst>
              <a:ext uri="{FF2B5EF4-FFF2-40B4-BE49-F238E27FC236}">
                <a16:creationId xmlns:a16="http://schemas.microsoft.com/office/drawing/2014/main" id="{10E988BE-F76C-4343-9D00-7505EA6C5F39}"/>
              </a:ext>
            </a:extLst>
          </p:cNvPr>
          <p:cNvSpPr txBox="1">
            <a:spLocks/>
          </p:cNvSpPr>
          <p:nvPr/>
        </p:nvSpPr>
        <p:spPr>
          <a:xfrm>
            <a:off x="930729" y="1059429"/>
            <a:ext cx="10560169" cy="47391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buNone/>
            </a:pPr>
            <a:r>
              <a:rPr lang="tr-TR" altLang="tr-TR" sz="2000" b="1" dirty="0">
                <a:latin typeface="Times New Roman" panose="02020603050405020304" pitchFamily="18" charset="0"/>
                <a:cs typeface="Times New Roman" panose="02020603050405020304" pitchFamily="18" charset="0"/>
              </a:rPr>
              <a:t>	</a:t>
            </a:r>
            <a:r>
              <a:rPr lang="en-US" altLang="tr-TR" sz="2000" b="1" dirty="0">
                <a:highlight>
                  <a:srgbClr val="FFFF00"/>
                </a:highlight>
                <a:latin typeface="Times New Roman" panose="02020603050405020304" pitchFamily="18" charset="0"/>
                <a:cs typeface="Times New Roman" panose="02020603050405020304" pitchFamily="18" charset="0"/>
              </a:rPr>
              <a:t>Equipped with the basic knowledge of basic medical sciences </a:t>
            </a:r>
            <a:r>
              <a:rPr lang="en-US" altLang="tr-TR" sz="2000" b="1" dirty="0">
                <a:latin typeface="Times New Roman" panose="02020603050405020304" pitchFamily="18" charset="0"/>
                <a:cs typeface="Times New Roman" panose="02020603050405020304" pitchFamily="18" charset="0"/>
              </a:rPr>
              <a:t>such as anatomy and physiology, the student is adapted to the active learning program with case lessons starting from the 1st grade. From this year, general information about the profession, professional law, the duties and responsibilities of the physiotherapist begins to have information. 
	In the 2nd year, </a:t>
            </a:r>
            <a:r>
              <a:rPr lang="tr-TR" altLang="tr-TR" sz="2000" b="1" dirty="0" err="1">
                <a:latin typeface="Times New Roman" panose="02020603050405020304" pitchFamily="18" charset="0"/>
                <a:cs typeface="Times New Roman" panose="02020603050405020304" pitchFamily="18" charset="0"/>
              </a:rPr>
              <a:t>student</a:t>
            </a:r>
            <a:r>
              <a:rPr lang="en-US" altLang="tr-TR" sz="2000" b="1" dirty="0">
                <a:latin typeface="Times New Roman" panose="02020603050405020304" pitchFamily="18" charset="0"/>
                <a:cs typeface="Times New Roman" panose="02020603050405020304" pitchFamily="18" charset="0"/>
              </a:rPr>
              <a:t> starts to take courses on </a:t>
            </a:r>
            <a:r>
              <a:rPr lang="en-US" altLang="tr-TR" sz="2000" b="1" dirty="0">
                <a:highlight>
                  <a:srgbClr val="FFFF00"/>
                </a:highlight>
                <a:latin typeface="Times New Roman" panose="02020603050405020304" pitchFamily="18" charset="0"/>
                <a:cs typeface="Times New Roman" panose="02020603050405020304" pitchFamily="18" charset="0"/>
              </a:rPr>
              <a:t>professional subjects along with clinical sciences</a:t>
            </a:r>
            <a:r>
              <a:rPr lang="en-US" altLang="tr-TR" sz="2000" b="1" dirty="0">
                <a:latin typeface="Times New Roman" panose="02020603050405020304" pitchFamily="18" charset="0"/>
                <a:cs typeface="Times New Roman" panose="02020603050405020304" pitchFamily="18" charset="0"/>
              </a:rPr>
              <a:t>. At the end of the 2nd year, </a:t>
            </a:r>
            <a:r>
              <a:rPr lang="tr-TR" altLang="tr-TR" sz="2000" b="1" dirty="0" err="1">
                <a:highlight>
                  <a:srgbClr val="FF00FF"/>
                </a:highlight>
                <a:latin typeface="Times New Roman" panose="02020603050405020304" pitchFamily="18" charset="0"/>
                <a:cs typeface="Times New Roman" panose="02020603050405020304" pitchFamily="18" charset="0"/>
              </a:rPr>
              <a:t>student</a:t>
            </a:r>
            <a:r>
              <a:rPr lang="en-US" altLang="tr-TR" sz="2000" b="1" dirty="0">
                <a:highlight>
                  <a:srgbClr val="FF00FF"/>
                </a:highlight>
                <a:latin typeface="Times New Roman" panose="02020603050405020304" pitchFamily="18" charset="0"/>
                <a:cs typeface="Times New Roman" panose="02020603050405020304" pitchFamily="18" charset="0"/>
              </a:rPr>
              <a:t> does his compulsory summer internship in the summer term. </a:t>
            </a:r>
            <a:r>
              <a:rPr lang="en-US" altLang="tr-TR" sz="2000" b="1" dirty="0">
                <a:latin typeface="Times New Roman" panose="02020603050405020304" pitchFamily="18" charset="0"/>
                <a:cs typeface="Times New Roman" panose="02020603050405020304" pitchFamily="18" charset="0"/>
              </a:rPr>
              <a:t>
	The 3rd grade is a year in which classes for </a:t>
            </a:r>
            <a:r>
              <a:rPr lang="en-US" altLang="tr-TR" sz="2000" b="1" dirty="0">
                <a:highlight>
                  <a:srgbClr val="FFFF00"/>
                </a:highlight>
                <a:latin typeface="Times New Roman" panose="02020603050405020304" pitchFamily="18" charset="0"/>
                <a:cs typeface="Times New Roman" panose="02020603050405020304" pitchFamily="18" charset="0"/>
              </a:rPr>
              <a:t>rehabilitation studies </a:t>
            </a:r>
            <a:r>
              <a:rPr lang="en-US" altLang="tr-TR" sz="2000" b="1" dirty="0">
                <a:latin typeface="Times New Roman" panose="02020603050405020304" pitchFamily="18" charset="0"/>
                <a:cs typeface="Times New Roman" panose="02020603050405020304" pitchFamily="18" charset="0"/>
              </a:rPr>
              <a:t>begin. Practical and theoretical studies proceed in parallel. </a:t>
            </a:r>
            <a:r>
              <a:rPr lang="en-US" altLang="tr-TR" sz="2000" b="1" dirty="0">
                <a:highlight>
                  <a:srgbClr val="FF00FF"/>
                </a:highlight>
                <a:latin typeface="Times New Roman" panose="02020603050405020304" pitchFamily="18" charset="0"/>
                <a:cs typeface="Times New Roman" panose="02020603050405020304" pitchFamily="18" charset="0"/>
              </a:rPr>
              <a:t>At the end of the year, the compulsory summer internship is continued. </a:t>
            </a:r>
            <a:r>
              <a:rPr lang="en-US" altLang="tr-TR" sz="2000" b="1" dirty="0">
                <a:latin typeface="Times New Roman" panose="02020603050405020304" pitchFamily="18" charset="0"/>
                <a:cs typeface="Times New Roman" panose="02020603050405020304" pitchFamily="18" charset="0"/>
              </a:rPr>
              <a:t>
	In the 4th grade, </a:t>
            </a:r>
            <a:r>
              <a:rPr lang="en-US" altLang="tr-TR" sz="2000" b="1" dirty="0">
                <a:highlight>
                  <a:srgbClr val="FFFF00"/>
                </a:highlight>
                <a:latin typeface="Times New Roman" panose="02020603050405020304" pitchFamily="18" charset="0"/>
                <a:cs typeface="Times New Roman" panose="02020603050405020304" pitchFamily="18" charset="0"/>
              </a:rPr>
              <a:t>monthly internships are held in various hospitals </a:t>
            </a:r>
            <a:r>
              <a:rPr lang="en-US" altLang="tr-TR" sz="2000" b="1" dirty="0">
                <a:latin typeface="Times New Roman" panose="02020603050405020304" pitchFamily="18" charset="0"/>
                <a:cs typeface="Times New Roman" panose="02020603050405020304" pitchFamily="18" charset="0"/>
              </a:rPr>
              <a:t>in our city and active patients are taken in the presence of a supervisor. During this year, seminars and graduation projects on various subjects are prepared and the student is prepared for graduation.</a:t>
            </a:r>
            <a:endParaRPr lang="tr-TR" altLang="tr-TR"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99142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descr="metin, web sitesi, web sayfası, yazılım içeren bir resim&#10;&#10;Açıklama otomatik olarak oluşturuldu">
            <a:extLst>
              <a:ext uri="{FF2B5EF4-FFF2-40B4-BE49-F238E27FC236}">
                <a16:creationId xmlns:a16="http://schemas.microsoft.com/office/drawing/2014/main" id="{F28C1A3D-E6B3-194E-1308-D0285303B6CF}"/>
              </a:ext>
            </a:extLst>
          </p:cNvPr>
          <p:cNvPicPr>
            <a:picLocks noChangeAspect="1"/>
          </p:cNvPicPr>
          <p:nvPr/>
        </p:nvPicPr>
        <p:blipFill rotWithShape="1">
          <a:blip r:embed="rId2">
            <a:extLst>
              <a:ext uri="{28A0092B-C50C-407E-A947-70E740481C1C}">
                <a14:useLocalDpi xmlns:a14="http://schemas.microsoft.com/office/drawing/2010/main" val="0"/>
              </a:ext>
            </a:extLst>
          </a:blip>
          <a:srcRect l="32087" t="10267" r="31372" b="7023"/>
          <a:stretch/>
        </p:blipFill>
        <p:spPr>
          <a:xfrm>
            <a:off x="775855" y="0"/>
            <a:ext cx="4847899" cy="6858000"/>
          </a:xfrm>
          <a:prstGeom prst="rect">
            <a:avLst/>
          </a:prstGeom>
        </p:spPr>
      </p:pic>
      <p:pic>
        <p:nvPicPr>
          <p:cNvPr id="12" name="Resim 11" descr="metin, ekran görüntüsü, web sayfası, web sitesi içeren bir resim&#10;&#10;Açıklama otomatik olarak oluşturuldu">
            <a:extLst>
              <a:ext uri="{FF2B5EF4-FFF2-40B4-BE49-F238E27FC236}">
                <a16:creationId xmlns:a16="http://schemas.microsoft.com/office/drawing/2014/main" id="{AE5E235E-F291-88E1-CAE8-24B8F445857D}"/>
              </a:ext>
            </a:extLst>
          </p:cNvPr>
          <p:cNvPicPr>
            <a:picLocks noChangeAspect="1"/>
          </p:cNvPicPr>
          <p:nvPr/>
        </p:nvPicPr>
        <p:blipFill rotWithShape="1">
          <a:blip r:embed="rId3">
            <a:extLst>
              <a:ext uri="{28A0092B-C50C-407E-A947-70E740481C1C}">
                <a14:useLocalDpi xmlns:a14="http://schemas.microsoft.com/office/drawing/2010/main" val="0"/>
              </a:ext>
            </a:extLst>
          </a:blip>
          <a:srcRect l="31729" t="11408" r="31729" b="5883"/>
          <a:stretch/>
        </p:blipFill>
        <p:spPr>
          <a:xfrm>
            <a:off x="6429701" y="0"/>
            <a:ext cx="4847898" cy="6857999"/>
          </a:xfrm>
          <a:prstGeom prst="rect">
            <a:avLst/>
          </a:prstGeom>
        </p:spPr>
      </p:pic>
    </p:spTree>
    <p:extLst>
      <p:ext uri="{BB962C8B-B14F-4D97-AF65-F5344CB8AC3E}">
        <p14:creationId xmlns:p14="http://schemas.microsoft.com/office/powerpoint/2010/main" val="21964081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2D8E5A1C-01C2-6437-6F7E-74C7FFB19264}"/>
              </a:ext>
            </a:extLst>
          </p:cNvPr>
          <p:cNvSpPr>
            <a:spLocks noGrp="1"/>
          </p:cNvSpPr>
          <p:nvPr>
            <p:ph sz="half" idx="1"/>
          </p:nvPr>
        </p:nvSpPr>
        <p:spPr>
          <a:xfrm>
            <a:off x="60343" y="361339"/>
            <a:ext cx="5858763" cy="4351338"/>
          </a:xfrm>
        </p:spPr>
        <p:txBody>
          <a:bodyPr>
            <a:normAutofit fontScale="92500" lnSpcReduction="20000"/>
          </a:bodyPr>
          <a:lstStyle/>
          <a:p>
            <a:pPr marL="0" indent="0">
              <a:buNone/>
            </a:pPr>
            <a:r>
              <a:rPr lang="en-US" b="1" dirty="0">
                <a:latin typeface="Times New Roman" panose="02020603050405020304" pitchFamily="18" charset="0"/>
                <a:cs typeface="Times New Roman" panose="02020603050405020304" pitchFamily="18" charset="0"/>
              </a:rPr>
              <a:t>COMMISSIONS</a:t>
            </a:r>
            <a:r>
              <a:rPr lang="en-US" dirty="0">
                <a:latin typeface="Times New Roman" panose="02020603050405020304" pitchFamily="18" charset="0"/>
                <a:cs typeface="Times New Roman" panose="02020603050405020304" pitchFamily="18" charset="0"/>
              </a:rPr>
              <a:t>
Education Commission
Measurement and Evaluation Commission
Applied Training Commission
Quality and Accreditation Commission
Career and Alumni Monitoring Commission
Overseas Equivalence Commission
Horizontal Transfer, Vertical Transfer and Foreign Student and Adaptation Commission</a:t>
            </a:r>
            <a:endParaRPr lang="tr-TR" dirty="0"/>
          </a:p>
        </p:txBody>
      </p:sp>
      <p:sp>
        <p:nvSpPr>
          <p:cNvPr id="4" name="İçerik Yer Tutucusu 3">
            <a:extLst>
              <a:ext uri="{FF2B5EF4-FFF2-40B4-BE49-F238E27FC236}">
                <a16:creationId xmlns:a16="http://schemas.microsoft.com/office/drawing/2014/main" id="{B18C60A2-858F-00DF-275C-0C495262E92E}"/>
              </a:ext>
            </a:extLst>
          </p:cNvPr>
          <p:cNvSpPr>
            <a:spLocks noGrp="1"/>
          </p:cNvSpPr>
          <p:nvPr>
            <p:ph sz="half" idx="2"/>
          </p:nvPr>
        </p:nvSpPr>
        <p:spPr>
          <a:xfrm>
            <a:off x="5742213" y="361339"/>
            <a:ext cx="6449787" cy="4351338"/>
          </a:xfrm>
        </p:spPr>
        <p:txBody>
          <a:bodyPr>
            <a:normAutofit fontScale="92500" lnSpcReduction="20000"/>
          </a:bodyPr>
          <a:lstStyle/>
          <a:p>
            <a:pPr marL="0" indent="0">
              <a:buNone/>
            </a:pPr>
            <a:r>
              <a:rPr lang="tr-TR" b="1" dirty="0">
                <a:latin typeface="Times New Roman" panose="02020603050405020304" pitchFamily="18" charset="0"/>
                <a:cs typeface="Times New Roman" panose="02020603050405020304" pitchFamily="18" charset="0"/>
              </a:rPr>
              <a:t>COORDINATORSHIPS</a:t>
            </a:r>
          </a:p>
          <a:p>
            <a:r>
              <a:rPr lang="tr-TR" dirty="0">
                <a:latin typeface="Times New Roman" panose="02020603050405020304" pitchFamily="18" charset="0"/>
                <a:cs typeface="Times New Roman" panose="02020603050405020304" pitchFamily="18" charset="0"/>
              </a:rPr>
              <a:t>International </a:t>
            </a:r>
            <a:r>
              <a:rPr lang="tr-TR" dirty="0" err="1">
                <a:latin typeface="Times New Roman" panose="02020603050405020304" pitchFamily="18" charset="0"/>
                <a:cs typeface="Times New Roman" panose="02020603050405020304" pitchFamily="18" charset="0"/>
              </a:rPr>
              <a:t>Relations</a:t>
            </a:r>
            <a:r>
              <a:rPr lang="tr-TR" dirty="0">
                <a:latin typeface="Times New Roman" panose="02020603050405020304" pitchFamily="18" charset="0"/>
                <a:cs typeface="Times New Roman" panose="02020603050405020304" pitchFamily="18" charset="0"/>
              </a:rPr>
              <a:t> </a:t>
            </a:r>
            <a:r>
              <a:rPr lang="tr-TR" dirty="0" err="1">
                <a:latin typeface="Times New Roman" panose="02020603050405020304" pitchFamily="18" charset="0"/>
                <a:cs typeface="Times New Roman" panose="02020603050405020304" pitchFamily="18" charset="0"/>
              </a:rPr>
              <a:t>Department</a:t>
            </a:r>
            <a:r>
              <a:rPr lang="tr-TR" dirty="0">
                <a:latin typeface="Times New Roman" panose="02020603050405020304" pitchFamily="18" charset="0"/>
                <a:cs typeface="Times New Roman" panose="02020603050405020304" pitchFamily="18" charset="0"/>
              </a:rPr>
              <a:t> </a:t>
            </a:r>
            <a:r>
              <a:rPr lang="tr-TR" dirty="0" err="1">
                <a:latin typeface="Times New Roman" panose="02020603050405020304" pitchFamily="18" charset="0"/>
                <a:cs typeface="Times New Roman" panose="02020603050405020304" pitchFamily="18" charset="0"/>
              </a:rPr>
              <a:t>Coordinatorship</a:t>
            </a:r>
            <a:endParaRPr lang="tr-TR" dirty="0"/>
          </a:p>
        </p:txBody>
      </p:sp>
      <p:pic>
        <p:nvPicPr>
          <p:cNvPr id="5" name="Resim 4">
            <a:extLst>
              <a:ext uri="{FF2B5EF4-FFF2-40B4-BE49-F238E27FC236}">
                <a16:creationId xmlns:a16="http://schemas.microsoft.com/office/drawing/2014/main" id="{ED1934E3-2AA4-70C3-82B4-20282D3AAE04}"/>
              </a:ext>
            </a:extLst>
          </p:cNvPr>
          <p:cNvPicPr>
            <a:picLocks noChangeAspect="1"/>
          </p:cNvPicPr>
          <p:nvPr/>
        </p:nvPicPr>
        <p:blipFill>
          <a:blip r:embed="rId2"/>
          <a:stretch>
            <a:fillRect/>
          </a:stretch>
        </p:blipFill>
        <p:spPr>
          <a:xfrm>
            <a:off x="5919106" y="2122714"/>
            <a:ext cx="5858764" cy="3279932"/>
          </a:xfrm>
          <a:prstGeom prst="rect">
            <a:avLst/>
          </a:prstGeom>
        </p:spPr>
      </p:pic>
    </p:spTree>
    <p:extLst>
      <p:ext uri="{BB962C8B-B14F-4D97-AF65-F5344CB8AC3E}">
        <p14:creationId xmlns:p14="http://schemas.microsoft.com/office/powerpoint/2010/main" val="13184640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1 Başlık"/>
          <p:cNvSpPr>
            <a:spLocks noGrp="1"/>
          </p:cNvSpPr>
          <p:nvPr>
            <p:ph type="title"/>
          </p:nvPr>
        </p:nvSpPr>
        <p:spPr>
          <a:xfrm>
            <a:off x="2104898" y="264004"/>
            <a:ext cx="7620000" cy="1143000"/>
          </a:xfrm>
        </p:spPr>
        <p:txBody>
          <a:bodyPr/>
          <a:lstStyle/>
          <a:p>
            <a:pPr algn="ctr"/>
            <a:r>
              <a:rPr lang="tr-TR" altLang="tr-TR" sz="3200" b="1" dirty="0" err="1">
                <a:latin typeface="Times New Roman" panose="02020603050405020304" pitchFamily="18" charset="0"/>
                <a:cs typeface="Times New Roman" panose="02020603050405020304" pitchFamily="18" charset="0"/>
              </a:rPr>
              <a:t>MASTER's</a:t>
            </a:r>
            <a:r>
              <a:rPr lang="tr-TR" altLang="tr-TR" sz="3200" b="1" dirty="0">
                <a:latin typeface="Times New Roman" panose="02020603050405020304" pitchFamily="18" charset="0"/>
                <a:cs typeface="Times New Roman" panose="02020603050405020304" pitchFamily="18" charset="0"/>
              </a:rPr>
              <a:t> </a:t>
            </a:r>
            <a:r>
              <a:rPr lang="tr-TR" altLang="tr-TR" sz="3200" b="1" dirty="0" err="1">
                <a:latin typeface="Times New Roman" panose="02020603050405020304" pitchFamily="18" charset="0"/>
                <a:cs typeface="Times New Roman" panose="02020603050405020304" pitchFamily="18" charset="0"/>
              </a:rPr>
              <a:t>and</a:t>
            </a:r>
            <a:r>
              <a:rPr lang="tr-TR" altLang="tr-TR" sz="3200" b="1" dirty="0">
                <a:latin typeface="Times New Roman" panose="02020603050405020304" pitchFamily="18" charset="0"/>
                <a:cs typeface="Times New Roman" panose="02020603050405020304" pitchFamily="18" charset="0"/>
              </a:rPr>
              <a:t> DOCTORATE</a:t>
            </a:r>
          </a:p>
        </p:txBody>
      </p:sp>
      <p:sp>
        <p:nvSpPr>
          <p:cNvPr id="22533" name="AutoShape 8" descr="data:image/jpeg;base64,/9j/4AAQSkZJRgABAQAAAQABAAD/2wCEAAkGBxQTEhUUEhQUFRUXGRobGBgYGBoXGhsZFxoZFxwYHBgYHSggHBonHRcYITEiJSkrLi4uGB8zODMsNygtLisBCgoKDg0OGxAQGywkHyQsLCwsLSwsLCwsLjcsLDQsLDcsLCw3LCwsLCwsLCw0NCwsLCwsLSwsLCwsLCwtLCwsLP/AABEIALkBEAMBIgACEQEDEQH/xAAcAAACAgMBAQAAAAAAAAAAAAAABAMFAgYHAQj/xABHEAABAgQDBAYFCQUIAgMAAAABAhEAAwQhBRIxBkFRYRMiMnGBkQehscHRFCMzQlJicpLwQ4Ky0uEVFzRTc6LC8RaTJGOD/8QAGgEBAAIDAQAAAAAAAAAAAAAAAAEFAgMEBv/EADYRAAIABAEKBQIFBQEAAAAAAAABAgMEESEFEhUxUVJhkaHRExRBcbEzwSIycoHwQlNi4fEk/9oADAMBAAIRAxEAPwC1nTGhUVDxNMELZAI5jYRTpzPyheTVuYYKHiOVSAG0AQVFXlLQzLn2ePJtEFXidNMGaGAPKepcxNMq8ptHtLRMXiZdBmLwwQJJmIpRLK1aC8Vez228mpm9Gh33OGcRaVFChUsy1OQRducU+CbI01KvpJYUV8VKfyAAbzjjmZRpZeDix4YnTBRT48UueBu1OjrRZS2SHMUuH1SjMSCzF7AcjF1Mps9o301RBUQ50Gq9jCdIikxZsQzKmAlokkqZ98YyaZi8TJp8ySI6kaT2mqAvdFdjO1lLSrCJswJUYsaOhyHWNU2q9GsqtqEz1TFjQFI0LF4khm509WhSAtJdJDgxJIqAosH8d8KyMOEuUmUgsEhh/WJKanW4KyC3C0ATTKxILGJTODP+uMJz6RRNiGs/gXHtic0vVYG4fXnAGUupSrQx7JN1d/uiGkpSlnbq6M/reJZarq7/AHQBkFjcR5xm8V82ndH3ioKPgfhDed4AXlzglAJNm8+No9RUJV2T4eyFFoUZYKNcpHNlG5HO0R0dOUsFGyQpKdHY6P3aQJJ5lch2K0vw/rGNTOCQ6rd/w98U86jmZwQhJAy7+qWChca3Kh5R5XSlFKcvWyhI4EgKSqz7lAMeRiMAOKqUqHVII8D7N8ITalGaxQVeAL8CTzhdAV1iUplkggAHjmIJa1n9cVEySrMR0YDqVcHUFAQ3DKFDM5v5wBbz5yR2iG+83siETA1iGuA2nGK3FUKIGUFRZA3OMqwVWOji0FDoeqUAt1SwJI+sw0jADNOrqI/CPNo9Xv8Aa3MtdvU8ITSoyRlKgpknqlnuHB5NGICjNVdYJVMc3yiXYIKXDON3jCwFZ85oWNS5jMhzAJF3jEEa5rAx5SVGaJRKdwYzkUoTAghn1eU6Q6if1XjyZQhTGG0U4AaNc+dLlQZ8bwNkqVFMjzYQpFk3Ibh+uETlX/UeCCPJ1eUJk921Q7O+09FT0cEpX1vaEDQQRwXOsbwr6VHefYY2pSwkOY1bCfppfef4TG1TqYLDGPVZD+hF+r7IocqfVXseTsRly0rXMORCElSlHQJSHJisw3bOjm00yqlzgqUgkKOVQIIALZSAdCN14NpJtJJp5ny6YlMiYlSCFEgqBF0pCesVN9m8co/8swWTTTaSRJrejmqCirqm7AOMy3swi7SKxs63svtjS15UKdZVlN3SU8OI5w5jG00mmUEzCQT740X0P/2WklNLPKpxc9HMBQtmuwPaYD6pOkbXtBsRKqpyZsxa7EEJdg6S+kAbMmoTkCtzOH1gkVKVWFu+NW2n2xoKFIlT546QD6NAK13vdKez+80azhnpooFrAm/KJYGijLBTw/ZqUrnpCxB02ZXJBy3MZrqBlBMVdFMTPQmbImomSlgZVJLgsXbz1GsauPSZQif8lWZ0uamYZbzJZCQsnLcu4D7zuLxKGBvEirSuwfxtHsuxWeCj5MIXoaUoASSlk6AXPC7xrW0vpCo6Cd0U9SzMPWIQjNlSQwzHc7G0LEs2ZdfL+0Nebiz6d0Z57gjfGn49tbIpqORUTCvo56vsKCznBNwWKQUgRFsz6RKKsnJp5BWFlJICk5R1RcC9y1/AxFgjaEVAShL7xYaknkBAiqSodU33ghjwDDeNQ/KEKpLyQoEBkKCi4BShRBUoPvCQY0XDfSjh6CkFc7IgEJ+bOYpJBD5bBmgQzbKraKlTPNOaiUJwLZCoOCztez8tYlqakJDqIA579fdujkx9Fq5s/punBkTGmBX7Y5xnunQKc6k+BjoWJylFCcvzhSEguWJyKQpzmbNmyMrl5RDsFccFSF3SX9z3Zm03vCUysSbZhq1tH0uRYHc1+MLSEqOYlKZZIUkBP3iS57r+Zit6BeY/NAOo3GhBliWEZtyAevq9hEGRcT5wT2iAOZ1PLiHaMJc9KhmSQQTuL+HfFbiclSk9UZzllgm2YBCwoqY7lNoNG4RLh6FalGRwA1iSQ/WOUAPEYWAzSHqJb7IvEj68hd93M8BzivnU/SSEpZyyCA7BwR7g8eTpCsyz0ZV1pinCmzoWBllu78Xha5FxeetoiRUOWhpaHjFMgO8YJkkJmsDGVJPKteETIkAi8T09MElxEgJS1FbAMBr8Icj0JA0Dce+CPJ5UqvFm5i1Q4dz0NBI8OXnPWwgggirO8IIIIBjuDfTS+8/wmNwnzggOY0/B/ppff7jG04lTZ5awO1lVl72LeuPVZC+jF+r7IocqfVXsfPuIzJ2O4x0SVtLzKTL3plyEG6wPtEB+ZUBoI7Bh/o7w2VLyfJETTfrTHUo8yo+5o5R6BEtiigqyugmAfiCpbjyBj6CTJzJIJa5i8ZVo+fvSZsinD1yq2hKpcozMoAUXlTUuoFKjfKWOujb3t1nZHbJVXh6J+V52RSVaXmoBBOUbiWLfeil9OFOmXhar9qdLCQzB7qOm9gYT9BVCVYctRJSDULa2oyyrj94GHoPU5p6PpNHUVqjii7KClDMrIFzSpyFqDM7k6hzHWMb9GFBVSCKWSKaaR81MClFBIYsoOXBG8aawntp6GZdRMVOpJokrU5VLWkmWpZu6SLoe5NlC+6NLmbG43hYM6QtRSgEkyJnSJA3kylgOP3TEkWLnY/aKTgM2dSVU9U/MtOZMlBySVaKVmWxUSMrgD6sTem7ZqXOly8TpSlYUAJpRfOlgETrcAyTybhFPsfg1Nj1TNXUqmSagBK5glZejmAMgqAUCUK0cXF3DaR3SZg0roBTgDo0oMsJIBTkKchSRwIgLHP8AYD0jy1YYtdUomdSIIW5vMAHzZF7qVZLnVTnfGgbB4HMxjEZtVVDNKSrpJ1rKP1JI5MB+6nmI1nbHZ5VFWzaQKzAFOQ6OlYCkPzYjyj6L2IwNFDSpp03KS61N21kAqV3cBwAhqGs0f091CVUUkJcZagBilm+bWWHJiI5hgK1UNRh9YT1VnOfwJmrkzB+VJ/NHTPTvKy0NOMznp3UW7RKFl+/UdzRp+NYbnwCgngXlLnJUfuzJ0z/kE+cAdQ9IGMCRhc1QPWWjo0f/AKHITyACiY4BV4SqXTyZ6myzs+UHXqEpJHK3rEbftvtAKjDcOQO0Qor4vK+bZhxUSfARD6SqNciTQSFEES5S8oDkjMUEudO0+giFgDq2HYogSJKDm+il7n+oA4GpFju3eMQ41i0qml9JULyJNgwKiTYskDzc2hSgpJhRKWFI7Eki6rdHKKQ6XY2W3g4aK7bPZsVklEtC8i5TZCt2I0Itpa9hGLSuZXY9heMyalJXIXnSCxsUkb2UDpv4vAcSlE5Qq41tu1fu5xQ7J7MKpJcxMyalSpmoQDlTYjtFiTd4dNJNzF8jFZUD3yxJuNSGc5YiyBbVFSlIGc+9wPd8YzpqhK0ukuHbQ+t4rKqlKgAhtEAuWLSlpWnreBBh+gkkOVhIJASwJV1QSXKlXJiLIm7uSUjCWh2Ayi+nKJgtLkOkEByHAYcTwhY0+eSlNtEs+4gg+6BdKrMeqlQzrWHOufL1D+uHOFlcCk5RGmkEmcStmYQwhLxMJQ1aMAa5tZiq6aQVoDl27n3xVbB7TTaiaZc1iGdx4xu6qNMxJSsAjS44x5QYNJkZuiQlL65QByjCbHmSootibMpcLijUO1oagggjwbd2etQQQQRBIQQQRIHcF+ml9/8AxMbfU1AlgHUuPLjGo4J9PK/Ef4TG5T5KVABQBj1WQ/ot/wCX2RQ5U+qvY+ftuqCbhOKCtpfo1L6RB1SFKvMkq4AupuRtcRu1P6a6P5OVlE0T2cSmdJVwEwWbvaOl/IpandCSCGIIBBHAg2jW5no5wyYDmpJQcm6AUNfdlIA8ovMCrtsOPbQbR1W0FTIpZEoIQC4S7sTZU2YrclIPr3kgR1+nwpNPQCgklSE9EUCYksvMslJmONFFZKosNltiaPDys0sshSwApSlFRKQXa+57+Ai0qaBJL5lDkDbV/bC5BwzZnbirwipm02JCbNSWYqOdQuWWhSi65ZvZ/W8bbifppo0yl9EJk2YUkIGUpGY6Zird3cI3jHNn6eqliVUSkrSkul9QeIOuloqKH0bYbLOYUstZ++M4/KpxDAnE516BaJUtdRVlHVUlMpJOhzLBV4ZggPuL8I7TOruqCAXL2NmyPmfgzeMLHB0BsnUSAAEpHVABKgw0YEkjdeJZtMMoSCQzsRqHd9eLl4DE+fPSa83GEKAbpRTlI5FkjxtHeQsvM/GbeA4xXr2apzMRNmITNmSwkS1LAdGS4KW3g3vDkubdZH2z7BBko5x6bpnSUKDlUno6hILkG5lrcApN2e/AwbLYd8p2eTIYErlzsj6ZxOmKR/uCY3DFcFkz5PQzU50sWd+0TmKm0cqvHtLTy5KUypKEoQnRCQwDlyw7yT4xFxY+e9jMPVPrJKQMyUHpFg2ARL66nO4WA8Y2f0wzzMVSzMrJVLWUl3CgSk77gh7g8o6BIwOSEFUpCZapoeaQPpATmKVXdnANoxn4DImACfLRNCSooSQWRnIKgkkuziz6ROciEhagxQJRKRlW4loHA3RmAHekEgakd8MV9YlABZwWIbgpmPiSkAakmIJmGdYL6Ts5QklIzJEtJQkAi9gWsQNLR5XUuZCQk5cuUBw4ZKkrS44hSQXjC6JxPZFalQPaS1yFDcHBPgRcbrcYRGKJdsq2GtiNGJseRBbheGJUpTq6VZmEuD+E3IHi2jdlNrRAmgUFXW4Ks/DrFHRlTccrt3xGFyTHGMelUgSqcT1uylIdSgNT+HnviywPFpVUjPJVmAPWB1SeBBim2m2WRWJl9Yy1SxlQoBxl3JI5HfDuxuzaaKWpObpFrU6lMQOq7JAPfrBWsRjctpM1KJaVKISGAc8dGhtKxmKXuHs28agHeQIhRJzSgl2cDXkX90SmgKibsMylBu1mUAC/lE2xJKuaohmiSmmkkgxKlLxOiVZ2jWCLpGGv64R7SrKkknk/mIakyApNxE5pAEKbh7L+6NNUs6RGlrs/g2yHabC+KEYI9jyPDM9WEEEEQAggggCekn5FpWA+Uu3Gze+Ln/yhX+Un8x+Ea/BHXIrZ0iHNlxWRzzaaXMd41c2FO1Kx+zT+Y/CMUbTKAtLT+Y7/AAiggjfpaq3+iNfkJG78mwjape+WnzI90YHaVbj5tLbw5c+O6KGCGlqrf6IeQkbvyX52mV/lj8x+EN4XjqpswIKACXu53AlgG18Y1WIazFF0qemlS+mmJKUolu2dcxQlJFrm6wW3tHRSZSqY50ELium0tSNNRRSYZUUSWpPabrOxMhTJQ46tyTotRQkkjRyOBbfHs+tGUFIJKgqxs2Qdck7gliOZipwjBqgIzVU8maspUqWhKeil5HKZUsNoklyS4JDxYz6VOVKUkpAHVIIJuCFO+oUDceOseswKAWo8R6QAlLZg6SCCD1QrLq6Sygbx6lV1tc5yw4lkgB/fEdNR9H9ZSmDJBCQEhgmwABcgC6t0YJmXXf659giGyRKdirBylI6xSCVuklABUrMEiwJbm0STZl+Y4c2bv4+MQVEnqBAK0pAKeqdUq1B+13xGs6AMwsODAAAeDRFyRSXVBMtFnOQnXKAEhypRLsOWt4jpa3OAWbMnOLukpJ1BYG28EPcQuul6SUkPldIB3hScwJSWILOkaGMqWhCO4Z8qQ7JC1ZlAE3IfedA0GkYsXn4mCoJyKOjXuXBVZLfZBUxLwpj2OSqWWJk3MrMwQEaqe73LANEk3C/nAvPplyukZmSkoHW10J9TwvtFgUurlJlEqR0Z6hF2sAxH1rb4YDEwwLHJNUkrluCkjMlTOmxL21FtYdl1wKmCVBt/Ox07iDFdgOzUulSsJJUVhlEncHGjN9Z/CHpGHTMx+cBSTmuLuU9Gbbzl3xDsRdllNqEoDs9gbbg7OTzh6kWFDQg8DCM6izJZJZgkXuOocwfxixoaYhyoudLBgBrbzhZGR7JmhEoKOjAWD6wx8pSCdQA924a+UEineUATqBE3yNzrZyQGcOrUnlGQKKYC4bTfElCsuX9kSykvDKZdtI13wsCGapkDx84nwwkhjq1xueGZCAUh4ckSx9Vr8IE29SgUkix3R5FnjFOzKG+xG99x/XKKyPE1lO5M6KHl7Hp6acpstRBBBBHIdAQQQQAQQQQAQQQQAQQQQARcYBKQFZ1pClOoSzvSQk5iOBKSUvzPGKWYsJBJ0AJPheNQxfbecRlpgJIZswGaYoXYlRsjcSB5xdZGk3neI9S+WVmU52bLzFrZv2J7SBCuvNlSkZZRCSxU05SkAZNVMU30Au1wY1/aX0mJk0yZsiUVrmHKkrJCAoPmLO6g4s+4iNHo6BK5nSKzKWXdWYkm9y5cgcg2sbxgGDy54UJ0tK5A1QoWKmsA32Q2jWIj1Wcm8ChsyD0f7ezK+ZMlTkJStKc6TLCgkpcApU51BIvvcxtstROdtc6tdH4dzxFhuC09IkoppKZTsCRdSgNApZ6xuXueEYiZ2+BWqJbxCRWVGJqGqUl85SRmbJKYKUwuOsWfgHhonh6r7uO8XF4wqKdBSlOUsAwAJDDeH3vviOYu/h7tNe6MXb0JxK+dVdHKDEBpZWolyyU2YDeolQEYUeIZ0pUWAUnMCBfqllIIdswOm434RKJKVy5b6gBuNrt3P7I8kU4QSRclySfM23A3ibpawVq8TmdIEhKbkMLntoKx1tHZPnDVRVEJTkAObLr94hIHiVM8e/2ZLcliOT2tp5aeMMTaVKwAdzMx0Fm8LAiIzkRZhTzFMekCQQCbF+yWLRjLrFg3SAAW59nN7LxPR0iUOw11fg+nnGcvDU5nve/mw9gEFZmViapqcoBSH0ufvKCQG43iwoJhVZQY2Nt7/wDUQrpAphvAGnLSHaOmCNHL7z6oEHsuZllgs+nmbe+JV1YTmJHVBIfiQ3xjKmkvLAOje+JzQpJJ9W68ZIFB0ZzpuW3iJ6OWwUq990SJEMJRY8I1ki858oIDuGHAFzc7/KGMJc66gEFTEBR3aw1Ro6qb2b4+EPID6Me5vdGVxY4ritPi5xAkImlImDKw+bKHa/EEEx0KqplSzlWGLeHnG4oNtd2msL11ImYnKd2h3gxX5Ro1UwYfmWrsdlHUORFjqZqEETVVKqWWUO47j3GIRHkI4HA3DErNHoYYlErphBBBGsyCCCCACCCCACCCNdx/aAIBRKN7usXAbcnir2R009NHPizYDTOnwyobxFR6QcdZJkpJCWPSKS/atlQSN13PFgOMa3g8oGYUoWZiAS5O5iMpzPvulx7oelozkk3cb7u978XMWdJT5BYADNoABzZu6zx7CmlQyZSlwo81OmRTY3HEVtIt5oSZis56HqOxBWoiYzdnIMvF975o6hT5pVNLBJByKUo9nMsJzBP3QpwW13bop9msLSZhnKSk5LJLDtNa/wB0b+YjZllwczF2N7v8Y6kzTYQoaolgV5nDrS4OU5UkEAXTd+qXePUuy7gHMpjqBfVvGJQybAADW3HjC0tXa3upXrg2SJzKuZ0YUFIdSml9XUGwJ61h1VHuaGV67v0P+48UzhmYabm3eFojWbfrnEXBXT6nLLSxbqBgNVK0CO6/qjGhqSQH1ykqSdUqBZu48ImlyQpCUqSCAAdH03xPLp0p7IbfbeePE+MGwVJq1dIBns4fgHRnNu9hD86epkXCXyv3kiz8heG00qHfKHcXaJ1SwoEEPpz5wzkwL0Cz1hm6RgS/MGMpc9TnrA3UAG4AEeuHqeWEhkgAcBaJpVKl3YPGSaBjU1BA6ttPEk/1h7D1kliX3v3g2jw0wUzh4akSQkdUeUED2WrLLBAfT1mJUzzmYAakDm2pgpkAoAIiboEuS36OsZAoFyTnBD9kjk7FokwpJAW7sw3NcOCIgFWrgPX8Yz+Xq4D17/GKbTFNtfIsFk6fw5jdYDkAG9ICSSWBO8tpbfDeFu2l8rHgVDQ3t4xWJxRYADJ3bju8YzGML4I8j8YnTFNbW+Q0bO4cyQzPngTmDFLhjm7JBYvxh7ElKyJzPoH15O7coQ/tyZwR5H4wf25M4I8j8YaZpuPIaNncOY9TS0LcJC1IL2Xo+iWOoO94pZ1MyiAbgBwbXZyObG0Nf21M4I8j8Y9ONTCXyofuPx5mOSpraGoVo0/e2Jvk01TJf4bcyumIKSygQeBDRjFmvG1kMpEojgUkj+KEZ00KL5Ep/Dm96jFLNhkr8kV/dFnLimf1w8mRQPA0YqQ+iiO5veI0pLabbsyhHE8WkyA81YSdw1Ue4C8ezaBStZ85uA6MesIf1xVy9kJISE55ygPtKQXuTfqX1jqkw06d5kT/AGRpmubb8CRUYntQZqujlgoSArpAojM4KQl1JJACnIYExp06Z0k5JXNI7GbrMUF1BQyswZh6tXjpA2OkDRUwB3YFAF+WSJU7KSHBZRI3nIT4nLfTfF3JynRylmwppexUzaKpmO8WP7mmEL6JBKjLzJclm6wZgeA7SmHaZoucEpwZnRypipqS7ZtzMEkfaCiW5u+6NkGCS73UX1BykHwyw3h9IiSXQA/Pdzs1+cbNMU3Hka9Gz+HM5dtBthWSalcuVNXKRLUyUMACzOVAi7t5NHTJ1esyUqUMi1SitQH+ZkCst9LuW8Idm5VKClIllQ0UUJKh4kRitLhjfvv7Yz0zS8eRCybP4cxKhnkkDOVZgSQ4OUhtCNAeEZyyWVdusq483ieXJCeyG7o8RTgbzqT5xGmaXjyJ0bP4cymnVUwJSQo3ClNYEJBYOTr3DjFis79Lbu6J10yTqHbi363R6ZAO8+r4QeWaXjyI0bP4cyoqJxTLADvlcAalRYAd28xLQTywdycpJTvBFm8xDxoUEAFyBxb4RJKpkp7IaGmKbjyJ0bP4cymFYrP27P8A8czN32izqlqZLHK7estEoo0O+UPrpEygCGIB/Q+ENM03HkNGz+HMMPWWIJzsCX8WglT1AnrOxNu4RJKmZbAAR4F3fKn1/GJ0zS7XyGjZ/DmOVk5QFraeuGqBZNiXsH8QYr5lYTqEnz+Meyq4pDJSkeB+MTpml2vkNGz+HMtkTSJbjl7YJlaQ572HcwirTiKgGZPkfjGQxNWuVHkfjDTNLtfIaNn8OYjBBBHjz0IQQQQAQQQQAQQQQAQQQQAQQQQAQEwRrm3+K9BSLALLm/Np/e7R8Ev5iNsiU5syGXDrbsYTZilwOJ+hzrHtqJ82omLlT5yJeZkJTMUkZRYFgRqz+MW/o92jm/KuinTZkxM0MnOtSmWLhsxs4ceUVOwuDCpqglYeWhJUvhplA8yD4GKqtp101QpGi5S7HmkulXjY+MezjkU8yGKlhSuoV/rlZczzcM2bA1PbwbO+Rz70oYhNlTJAlTZksFKnyLUl2I1ym8brg+ICokS5ydFpB7jooeBBHhGg+lv6Sn/Cv2pjzmSpdqxQRrVf4Zc18f8A5nFC9nyNei7EJs1c/pZsyYyUNnWpbOVO2Y2joEc29EfbqPwy/aqOkxjleFQ1cSXD4ROT23Twt8fkrdpZpTSVCkkpUJSyCCxBCTcEaGONy8bq1EJFTUEkgAdMu5Nh9aOxbVf4Op/0l/wmOHU83IpKhfKoK8i/ui0yFBDFKjuk8fX2OHKkTUyGztgbX/ZmMcav/wB5/niz2YoMSTVSjPNR0QJz5ppUlspZxnL3aF/7zp3+TK/MqLzY/bKZWTzKXLQkBBU6SSbFIa/fCodZDKiccqBKzvb/AKRJVO5kKhjivce212o+RoSlACpq3yg6JA+seN9B8I5/SVOIV8wpRNmqIDqZXRoSDxCWHvjYfSphK1GXUJBUhKcq2vlu4J5XN41DZ7aGbRqUqVlIW2ZKg4OV20Lghz5xtydTwKk8SSk43t236YGFZNi8xmzG1DwNgm7I4nLGZE0qPBE9QP8AuaLLYXEqz5WqnqlTWEtSsswdZwpIBzEORc3djGNH6Th+1pyOaFP/ALVAe2NvwTHaerGaSp1J1SoMtL8ju5hxHHVzaqGVFDUSlZ+qWr5+x008Ehxpypj9n6/BaQQQR58tgggggAggggAggggAggggAggggAggggAggggAggggAjkXpJxXpqro0nqSRl/fN1Hwsn90x1qoKsqsgBWxyglhmazkaB45av0d1ilErXJdRdRzKJclyWyaxc5Hiky5jmTYkrLC/H+dSuyipkcCggTd9ZW7O1tbTJUaaSsiYxKuhUtwHZi2lzCWPzKiZM6aplKQpTBzLMsEgW1Fy3sjuFLITLQlCAyUgJA5AMIq9rMG+V0ypQYLcKQToFDjyIJHjHTKyxLc/OctK+Di9bGiZk6Lws1Rt29PQ1b0U4q6ZlMo6ddHcbKHmx8TC3pb+kp/wr9qY9wHYqsp6iXOCpPVV1gFquk2UOxwJi5272YnVi5SpRlgISoHOSNSDZknhEubTwZRU6GNZrTvwdrdSFBOio3LcLurW5lN6JD16j8KPaqOkZxxHnHKP7t6v7Uj86v5I8/u3q/tSPzq/kiKyRS1E5zfHSvbC19SttJpps+TLUHhN24nRNqT/wDCqf8ASX/CY4phwedLfTOj+IR1PBNm5srD59Moy+kmZ8pBOXrpADln9Uap/dxV/akfnV/JGzJk6RTwzJbmLXg9uBhWy5s1wRqB6sUdNNBI/wAqT+RHwiSRSykl0IlpOjpSkH1Ry3+7er+1I/Or+SLTZnYaop6qVOWZOVBJOVRJukiwKRxjhmUkhQNqovhqtr6nVBUTXEk5NuP8RuNXj8iXPFPNWELKQoFVkkKJDZuNtC2sQVuydHO6ypKHP1kOh/yEAxVbZbGqq5omompSoICcqgWLEl8w/FwjWpex2JSrSlsP/rnlI8rRNPJkuBRS5+ZFbFPDrh9xNmzFE4Y5WdD6fzEk222Pk0srppUxQ6wGRZBd/smxt4xT7BrUK+Rle5UC29OVTvys/hFp/wCC185QM5ae9cwzCO7X2xuuy2ycqjdQJmTSGKyGYcEjcPXFhNrpcqlilxTPEiaaw48eHM44KWOZPUcMGZCrGwQQQR5YvQggggAggggBqTRkqIUCADZTggjibuDyiQ4cQgqUWIFxqNWZ4dRPS5GdDpDqBIcDie73iM6mpR0ZGZKioWCS+8O+8B7R6qZRUkCbcGC9yigqaiLBRfAlVYYUEOeqSes3AG2XVz5c4rMQqZciX0k1RDj5tIDqmH7ofsDes274y2j2gRIdU5pk89iRuSDoqbwG/Jqd/LlmNY0uatUyasrWrf7gNw5COWCilzGolDZbMb/v25lhJ8WJXcWHq8Onc2KdtuU/sQf3z/LEcrbtSv2AA/1D7MkafJllZD3JLBOjv7IdmzUSO0oZ2Nz2e5Ivpxjo0dT6s2792bp0+GWrs2dW2ygCVSADokFepZ79Ww5wrJ9IK1Ky/JS9/rnVtOxxe8aTOrM2hd3v38YipqjrBlB3u/sffyjfBkuntjB1fcqpldMbuorcjoNTtytIdNPmsNJm8lhonSxvyhqj2uWs/wCGKE2bMplHW+XLpbjFImUEsVEAWHgRcW4NDtKEKAKVJUHZx36EboaNpbfk6vuaXXT97ouxdUe0RmJB6MB3+tvuPsxKMcUVBKZKiSRd+qxdy7O4bRorcDo1LCEoDlvAXNzG7YZh0uRZwVkO5N+YA3cYmHJlNudX3MfPVG90RhSUqigqmjIXLAEK6o0JNmJ4RFOQQEkB3A8CdXYbhD82cCFMQbHQu9vbChnAISSW6o47hyvGejKXc6vuHXT97oiGmdVyGHG7HucaRrNRjlamb0YoCoZmCxN6pH2j1LBr3jaDOB0Yv58GaF5lSnRw++/64Q0ZSbnV9yPP1G90XYgqq1SADkzCzsfNrXjynxAqBPRkDmf6QVdQlCSpSkpSNSSw84Uk1iV3QoKH3SCPOGjaTc6vuT5+fvdEZqxkhRHRHXj/AEjOpxVSA/RvbR9/DSFzPS7OHjNRAFzDRlJudX3I8/Ub3RElNi5X+zIHM7/KPTipYkS3PDN/SIEEHQiCmFrw0ZSbnV9x5+o3uiGZOJKUAejZzx0HHSHOmsS0JS5gbv7v00Mt1TDRlLudX3Hn6je6LsezqkgOEv4+20S06yrc0YoNg5huQH0MNGUm51fcefqN7ohLp1ZsuQ97w1NQQ1nhlCkvch4YcM5IjLRlJ/b6vuPP1G90QjJk5g9xGIl3Zj+rRZoWDoxj1K0jg8Roul3Or7jz1RvdEV8+nyjeY9lUzgnSLBShviNwxaJ0XSbnV9x56o3uiFTSWd4jFOfVDkvSPFqENF0m51fceeqN7oiKaOuUhKVLdQQlLKSMxGZagGKphbQlhvjXcf2nRTZkyVCZUntzbKTLOhyuGXN3ZmZOgGoi+wfSo/0Jv8ao43N7KPwiOSGJzY24vR2SLSnkQXa9n73+3Airq4qUS5UpTkkkkknUl7m+8xFS0qlE7yBck2HjEErtnuMXOHfQzO+Ot/hWB1TY82FxbNRUmYoKIykBlpckN1iGUGu4bjwhPH5ZUUrDkEM1zlL+8EHvJh2Z2fH3RJR9hf7ntEdEEdnqKGdeP8zKukw4soKso2bg13Ps5Q3S0C3bo2JzuXDMpgBroNYbpdD+JcWdH24ycxnO4UievkKKGSCokITusUKcliPrAmLzZbBFzVFeTopYASSWzKIJOZk2e5A9cLo18TG/4J/h5X73uhCY6jHCqdEqUhEsMAN9ydQ5PGIqpKs5UkEnQuRlIbS9x3iGZPYT3H2mCZvjLUQJSEkJUVApJGlmDDcBCOIlWUMHdITm1KRvIAa8Wk3snuPshX6o7onOAlSKUxcN1WuGJPFt0VE+WvpXCTy0awZ377xenXxiGbC4NU28w2fPkyxKBUEnrIB1tY82hbYnCZ8qXM6UZQrspNyOJ5CNy3RCuGdhYixS5FZyyN+vLdDtYglLalgIYVvjNELkiuHILaMAN+phgJJlkDWJkdmCi0hcClLSqDWIvrqe7gBF5lYfp4wRviVWkRcC9ShWXqj/AKhmgCmZtOPrjMaCJpGkZPVcCKJas9gf1yh6rSbe6JkaRNE3BFSILaNECJas1hx9sWCI8TEgVrgWgkO17CGZ8Y7okECja0LzAYYjCZEA/9k="/>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2057400" indent="-228600">
              <a:spcBef>
                <a:spcPts val="375"/>
              </a:spcBef>
              <a:buClr>
                <a:srgbClr val="A28E6A"/>
              </a:buClr>
              <a:buChar char="o"/>
              <a:defRPr sz="2000">
                <a:solidFill>
                  <a:schemeClr val="tx1"/>
                </a:solidFill>
                <a:latin typeface="Perpetua" panose="02020502060401020303"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9pPr>
          </a:lstStyle>
          <a:p>
            <a:pPr eaLnBrk="1" hangingPunct="1">
              <a:spcBef>
                <a:spcPct val="0"/>
              </a:spcBef>
              <a:buClrTx/>
              <a:buSzTx/>
              <a:buFontTx/>
              <a:buNone/>
            </a:pPr>
            <a:endParaRPr lang="tr-TR" altLang="tr-TR" sz="1800">
              <a:latin typeface="Arial" panose="020B0604020202020204" pitchFamily="34" charset="0"/>
            </a:endParaRPr>
          </a:p>
        </p:txBody>
      </p:sp>
      <p:pic>
        <p:nvPicPr>
          <p:cNvPr id="22534" name="Picture 10" descr="http://i.milliyet.com.tr/YeniAnaResim/2013/05/17/fft99_mf3293047.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4898" y="1968520"/>
            <a:ext cx="25146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12" descr="http://www.kamuajans.com/images/haber/2013_yabanci_dil_bilgisi_seviye_tespit_sinavi_46a4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8898" y="2197120"/>
            <a:ext cx="28956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14" descr="http://www.edadenizozdemir.com/wp-content/uploads/%C3%BCniversite-not-ortalamas%C4%B1-hesaplam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4299" y="1587520"/>
            <a:ext cx="2200275"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7" name="8 Metin kutusu"/>
          <p:cNvSpPr txBox="1">
            <a:spLocks noChangeArrowheads="1"/>
          </p:cNvSpPr>
          <p:nvPr/>
        </p:nvSpPr>
        <p:spPr bwMode="auto">
          <a:xfrm>
            <a:off x="4346982" y="3568720"/>
            <a:ext cx="27719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2057400" indent="-228600">
              <a:spcBef>
                <a:spcPts val="375"/>
              </a:spcBef>
              <a:buClr>
                <a:srgbClr val="A28E6A"/>
              </a:buClr>
              <a:buChar char="o"/>
              <a:defRPr sz="2000">
                <a:solidFill>
                  <a:schemeClr val="tx1"/>
                </a:solidFill>
                <a:latin typeface="Perpetua" panose="02020502060401020303"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9pPr>
          </a:lstStyle>
          <a:p>
            <a:pPr eaLnBrk="1" hangingPunct="1">
              <a:spcBef>
                <a:spcPct val="0"/>
              </a:spcBef>
              <a:buClrTx/>
              <a:buSzTx/>
              <a:buFontTx/>
              <a:buNone/>
            </a:pPr>
            <a:r>
              <a:rPr lang="tr-TR" altLang="tr-TR" sz="2800" b="1" dirty="0">
                <a:latin typeface="Comic Sans MS" panose="030F0702030302020204" pitchFamily="66" charset="0"/>
              </a:rPr>
              <a:t>Not ortalaması</a:t>
            </a:r>
          </a:p>
        </p:txBody>
      </p:sp>
      <p:sp>
        <p:nvSpPr>
          <p:cNvPr id="6" name="Dikdörtgen 5">
            <a:extLst>
              <a:ext uri="{FF2B5EF4-FFF2-40B4-BE49-F238E27FC236}">
                <a16:creationId xmlns:a16="http://schemas.microsoft.com/office/drawing/2014/main" id="{06A1C9C3-A0DA-4B5A-B208-7E2DF4A3AC0C}"/>
              </a:ext>
            </a:extLst>
          </p:cNvPr>
          <p:cNvSpPr/>
          <p:nvPr/>
        </p:nvSpPr>
        <p:spPr>
          <a:xfrm>
            <a:off x="1342897" y="4452972"/>
            <a:ext cx="9926785" cy="1323439"/>
          </a:xfrm>
          <a:prstGeom prst="rect">
            <a:avLst/>
          </a:prstGeom>
        </p:spPr>
        <p:txBody>
          <a:bodyPr wrap="square">
            <a:spAutoFit/>
          </a:bodyPr>
          <a:lstStyle/>
          <a:p>
            <a:pPr algn="just"/>
            <a:r>
              <a:rPr lang="en-US" sz="2000" dirty="0">
                <a:latin typeface="Times New Roman" panose="02020603050405020304" pitchFamily="18" charset="0"/>
                <a:cs typeface="Times New Roman" panose="02020603050405020304" pitchFamily="18" charset="0"/>
              </a:rPr>
              <a:t>Individuals who have the GPA requirement determined by the university boards can apply to </a:t>
            </a:r>
            <a:r>
              <a:rPr lang="en-US" sz="2000" dirty="0">
                <a:highlight>
                  <a:srgbClr val="FFFF00"/>
                </a:highlight>
                <a:latin typeface="Times New Roman" panose="02020603050405020304" pitchFamily="18" charset="0"/>
                <a:cs typeface="Times New Roman" panose="02020603050405020304" pitchFamily="18" charset="0"/>
              </a:rPr>
              <a:t>master's and doctorate programs</a:t>
            </a:r>
            <a:r>
              <a:rPr lang="en-US" sz="2000" dirty="0">
                <a:latin typeface="Times New Roman" panose="02020603050405020304" pitchFamily="18" charset="0"/>
                <a:cs typeface="Times New Roman" panose="02020603050405020304" pitchFamily="18" charset="0"/>
              </a:rPr>
              <a:t> if they are successful in exams such as ALES, YDS, YÖKDIL. When they get enough points in science and interview exams, they can find the chance to continue their careers as </a:t>
            </a:r>
            <a:r>
              <a:rPr lang="en-US" sz="2000" dirty="0">
                <a:highlight>
                  <a:srgbClr val="FFFF00"/>
                </a:highlight>
                <a:latin typeface="Times New Roman" panose="02020603050405020304" pitchFamily="18" charset="0"/>
                <a:cs typeface="Times New Roman" panose="02020603050405020304" pitchFamily="18" charset="0"/>
              </a:rPr>
              <a:t>academicians</a:t>
            </a:r>
            <a:r>
              <a:rPr lang="en-US" sz="2000" dirty="0">
                <a:latin typeface="Times New Roman" panose="02020603050405020304" pitchFamily="18" charset="0"/>
                <a:cs typeface="Times New Roman" panose="02020603050405020304" pitchFamily="18" charset="0"/>
              </a:rPr>
              <a:t> at universities.</a:t>
            </a:r>
          </a:p>
        </p:txBody>
      </p:sp>
    </p:spTree>
    <p:extLst>
      <p:ext uri="{BB962C8B-B14F-4D97-AF65-F5344CB8AC3E}">
        <p14:creationId xmlns:p14="http://schemas.microsoft.com/office/powerpoint/2010/main" val="2520137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31752" name="Rectangle 31751">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sim 4" descr="iç mekan, şişe, tablo içeren bir resim&#10;&#10;Açıklama otomatik olarak oluşturuldu">
            <a:extLst>
              <a:ext uri="{FF2B5EF4-FFF2-40B4-BE49-F238E27FC236}">
                <a16:creationId xmlns:a16="http://schemas.microsoft.com/office/drawing/2014/main" id="{EB716E85-8798-4D30-B659-985BE41937D1}"/>
              </a:ext>
            </a:extLst>
          </p:cNvPr>
          <p:cNvPicPr>
            <a:picLocks noChangeAspect="1"/>
          </p:cNvPicPr>
          <p:nvPr/>
        </p:nvPicPr>
        <p:blipFill rotWithShape="1">
          <a:blip r:embed="rId2">
            <a:extLst>
              <a:ext uri="{28A0092B-C50C-407E-A947-70E740481C1C}">
                <a14:useLocalDpi xmlns:a14="http://schemas.microsoft.com/office/drawing/2010/main" val="0"/>
              </a:ext>
            </a:extLst>
          </a:blip>
          <a:srcRect t="29967" r="-1" b="13998"/>
          <a:stretch/>
        </p:blipFill>
        <p:spPr>
          <a:xfrm>
            <a:off x="320040" y="320040"/>
            <a:ext cx="11548872" cy="4303462"/>
          </a:xfrm>
          <a:prstGeom prst="rect">
            <a:avLst/>
          </a:prstGeom>
        </p:spPr>
      </p:pic>
      <p:sp>
        <p:nvSpPr>
          <p:cNvPr id="31754" name="Rectangle 31753">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746" name="1 Başlık"/>
          <p:cNvSpPr>
            <a:spLocks noGrp="1"/>
          </p:cNvSpPr>
          <p:nvPr>
            <p:ph type="title"/>
          </p:nvPr>
        </p:nvSpPr>
        <p:spPr>
          <a:xfrm>
            <a:off x="841247" y="5009083"/>
            <a:ext cx="3404181" cy="1345997"/>
          </a:xfrm>
        </p:spPr>
        <p:txBody>
          <a:bodyPr anchor="ctr">
            <a:normAutofit/>
          </a:bodyPr>
          <a:lstStyle/>
          <a:p>
            <a:r>
              <a:rPr lang="tr-TR" altLang="tr-TR" sz="2600" b="1" dirty="0">
                <a:solidFill>
                  <a:schemeClr val="bg1"/>
                </a:solidFill>
                <a:latin typeface="Times New Roman" panose="02020603050405020304" pitchFamily="18" charset="0"/>
                <a:cs typeface="Times New Roman" panose="02020603050405020304" pitchFamily="18" charset="0"/>
              </a:rPr>
              <a:t>JOB OPPORTUNITIES</a:t>
            </a:r>
          </a:p>
        </p:txBody>
      </p:sp>
      <p:cxnSp>
        <p:nvCxnSpPr>
          <p:cNvPr id="31756" name="Straight Connector 31755">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1747" name="2 İçerik Yer Tutucusu"/>
          <p:cNvSpPr>
            <a:spLocks noGrp="1"/>
          </p:cNvSpPr>
          <p:nvPr>
            <p:ph idx="1"/>
          </p:nvPr>
        </p:nvSpPr>
        <p:spPr>
          <a:xfrm>
            <a:off x="4379976" y="5009083"/>
            <a:ext cx="6976872" cy="1345997"/>
          </a:xfrm>
        </p:spPr>
        <p:txBody>
          <a:bodyPr anchor="ctr">
            <a:normAutofit/>
          </a:bodyPr>
          <a:lstStyle/>
          <a:p>
            <a:pPr marL="0" indent="0">
              <a:buNone/>
            </a:pPr>
            <a:r>
              <a:rPr lang="en-US" altLang="tr-TR" sz="1600" b="1" dirty="0">
                <a:solidFill>
                  <a:schemeClr val="bg1"/>
                </a:solidFill>
                <a:latin typeface="Times New Roman" panose="02020603050405020304" pitchFamily="18" charset="0"/>
                <a:cs typeface="Times New Roman" panose="02020603050405020304" pitchFamily="18" charset="0"/>
              </a:rPr>
              <a:t>Individuals who graduate from our school as physiotherapists have the chance to find jobs in the public and private sectors. 
It is possible to work as a lecturer in institutions such as public hospitals, private hospitals, branch centers, gymnasiums, factories and universities.</a:t>
            </a:r>
            <a:endParaRPr lang="tr-TR" altLang="tr-TR" sz="16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23875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 name="Rectangle 81">
            <a:extLst>
              <a:ext uri="{FF2B5EF4-FFF2-40B4-BE49-F238E27FC236}">
                <a16:creationId xmlns:a16="http://schemas.microsoft.com/office/drawing/2014/main" id="{29B161DF-E457-41D5-83AD-378B430037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66ADD538-6DFC-55EC-0F96-DA591C82E78F}"/>
              </a:ext>
            </a:extLst>
          </p:cNvPr>
          <p:cNvSpPr>
            <a:spLocks noGrp="1"/>
          </p:cNvSpPr>
          <p:nvPr>
            <p:ph type="title"/>
          </p:nvPr>
        </p:nvSpPr>
        <p:spPr>
          <a:xfrm>
            <a:off x="5894613" y="195943"/>
            <a:ext cx="5397237" cy="734061"/>
          </a:xfrm>
        </p:spPr>
        <p:txBody>
          <a:bodyPr>
            <a:normAutofit fontScale="90000"/>
          </a:bodyPr>
          <a:lstStyle/>
          <a:p>
            <a:r>
              <a:rPr lang="en-US" sz="2800" b="1" dirty="0">
                <a:latin typeface="Times New Roman" panose="02020603050405020304" pitchFamily="18" charset="0"/>
                <a:cs typeface="Times New Roman" panose="02020603050405020304" pitchFamily="18" charset="0"/>
              </a:rPr>
              <a:t>Bolu </a:t>
            </a:r>
            <a:r>
              <a:rPr lang="en-US" sz="2800" b="1" dirty="0" err="1">
                <a:latin typeface="Times New Roman" panose="02020603050405020304" pitchFamily="18" charset="0"/>
                <a:cs typeface="Times New Roman" panose="02020603050405020304" pitchFamily="18" charset="0"/>
              </a:rPr>
              <a:t>Abant</a:t>
            </a:r>
            <a:r>
              <a:rPr lang="en-US" sz="2800" b="1" dirty="0">
                <a:latin typeface="Times New Roman" panose="02020603050405020304" pitchFamily="18" charset="0"/>
                <a:cs typeface="Times New Roman" panose="02020603050405020304" pitchFamily="18" charset="0"/>
              </a:rPr>
              <a:t> </a:t>
            </a:r>
            <a:r>
              <a:rPr lang="tr-TR" sz="2800" b="1" dirty="0">
                <a:latin typeface="Times New Roman" panose="02020603050405020304" pitchFamily="18" charset="0"/>
                <a:cs typeface="Times New Roman" panose="02020603050405020304" pitchFamily="18" charset="0"/>
              </a:rPr>
              <a:t>I</a:t>
            </a:r>
            <a:r>
              <a:rPr lang="en-US" sz="2800" b="1" dirty="0" err="1">
                <a:latin typeface="Times New Roman" panose="02020603050405020304" pitchFamily="18" charset="0"/>
                <a:cs typeface="Times New Roman" panose="02020603050405020304" pitchFamily="18" charset="0"/>
              </a:rPr>
              <a:t>zzet</a:t>
            </a:r>
            <a:r>
              <a:rPr lang="en-US" sz="2800" b="1" dirty="0">
                <a:latin typeface="Times New Roman" panose="02020603050405020304" pitchFamily="18" charset="0"/>
                <a:cs typeface="Times New Roman" panose="02020603050405020304" pitchFamily="18" charset="0"/>
              </a:rPr>
              <a:t> Baysal University</a:t>
            </a:r>
            <a:endParaRPr lang="tr-TR" sz="2800" b="1" dirty="0">
              <a:latin typeface="Times New Roman" panose="02020603050405020304" pitchFamily="18" charset="0"/>
              <a:cs typeface="Times New Roman" panose="02020603050405020304" pitchFamily="18" charset="0"/>
            </a:endParaRPr>
          </a:p>
        </p:txBody>
      </p:sp>
      <p:pic>
        <p:nvPicPr>
          <p:cNvPr id="5" name="Resim 4">
            <a:extLst>
              <a:ext uri="{FF2B5EF4-FFF2-40B4-BE49-F238E27FC236}">
                <a16:creationId xmlns:a16="http://schemas.microsoft.com/office/drawing/2014/main" id="{E567623C-769E-1A8C-F26D-76EDFB995320}"/>
              </a:ext>
            </a:extLst>
          </p:cNvPr>
          <p:cNvPicPr>
            <a:picLocks noChangeAspect="1"/>
          </p:cNvPicPr>
          <p:nvPr/>
        </p:nvPicPr>
        <p:blipFill>
          <a:blip r:embed="rId2"/>
          <a:srcRect l="6826" r="15496"/>
          <a:stretch/>
        </p:blipFill>
        <p:spPr>
          <a:xfrm>
            <a:off x="529166" y="585843"/>
            <a:ext cx="5130797" cy="2642068"/>
          </a:xfrm>
          <a:custGeom>
            <a:avLst/>
            <a:gdLst/>
            <a:ahLst/>
            <a:cxnLst/>
            <a:rect l="l" t="t" r="r" b="b"/>
            <a:pathLst>
              <a:path w="4252881" h="4252881">
                <a:moveTo>
                  <a:pt x="95137" y="0"/>
                </a:moveTo>
                <a:lnTo>
                  <a:pt x="4157744" y="0"/>
                </a:lnTo>
                <a:cubicBezTo>
                  <a:pt x="4210287" y="0"/>
                  <a:pt x="4252881" y="42594"/>
                  <a:pt x="4252881" y="95137"/>
                </a:cubicBezTo>
                <a:lnTo>
                  <a:pt x="4252881" y="4157744"/>
                </a:lnTo>
                <a:cubicBezTo>
                  <a:pt x="4252881" y="4210287"/>
                  <a:pt x="4210287" y="4252881"/>
                  <a:pt x="4157744" y="4252881"/>
                </a:cubicBezTo>
                <a:lnTo>
                  <a:pt x="95137" y="4252881"/>
                </a:lnTo>
                <a:cubicBezTo>
                  <a:pt x="42594" y="4252881"/>
                  <a:pt x="0" y="4210287"/>
                  <a:pt x="0" y="4157744"/>
                </a:cubicBezTo>
                <a:lnTo>
                  <a:pt x="0" y="95137"/>
                </a:lnTo>
                <a:cubicBezTo>
                  <a:pt x="0" y="42594"/>
                  <a:pt x="42594" y="0"/>
                  <a:pt x="95137" y="0"/>
                </a:cubicBezTo>
                <a:close/>
              </a:path>
            </a:pathLst>
          </a:custGeom>
        </p:spPr>
      </p:pic>
      <p:pic>
        <p:nvPicPr>
          <p:cNvPr id="4" name="Resim 3">
            <a:extLst>
              <a:ext uri="{FF2B5EF4-FFF2-40B4-BE49-F238E27FC236}">
                <a16:creationId xmlns:a16="http://schemas.microsoft.com/office/drawing/2014/main" id="{04C75E31-0092-56EF-4E88-FFEEB4A5FF6E}"/>
              </a:ext>
            </a:extLst>
          </p:cNvPr>
          <p:cNvPicPr>
            <a:picLocks noChangeAspect="1"/>
          </p:cNvPicPr>
          <p:nvPr/>
        </p:nvPicPr>
        <p:blipFill>
          <a:blip r:embed="rId3"/>
          <a:srcRect t="11860" r="2" b="2"/>
          <a:stretch/>
        </p:blipFill>
        <p:spPr>
          <a:xfrm>
            <a:off x="557666" y="3579364"/>
            <a:ext cx="5102297" cy="2642068"/>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84" name="Rectangle 83">
            <a:extLst>
              <a:ext uri="{FF2B5EF4-FFF2-40B4-BE49-F238E27FC236}">
                <a16:creationId xmlns:a16="http://schemas.microsoft.com/office/drawing/2014/main" id="{107D50C9-F568-423A-A839-B49874AAEE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9499" y="4590068"/>
            <a:ext cx="624734" cy="624734"/>
          </a:xfrm>
          <a:prstGeom prst="rect">
            <a:avLst/>
          </a:prstGeom>
          <a:noFill/>
          <a:ln w="127000">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3C5F49A3-DE2E-603B-E4A4-FBEE250D99AF}"/>
              </a:ext>
            </a:extLst>
          </p:cNvPr>
          <p:cNvSpPr>
            <a:spLocks noGrp="1"/>
          </p:cNvSpPr>
          <p:nvPr>
            <p:ph idx="1"/>
          </p:nvPr>
        </p:nvSpPr>
        <p:spPr>
          <a:xfrm>
            <a:off x="5774263" y="775245"/>
            <a:ext cx="6243566" cy="5805169"/>
          </a:xfrm>
        </p:spPr>
        <p:txBody>
          <a:bodyPr>
            <a:normAutofit/>
          </a:bodyPr>
          <a:lstStyle/>
          <a:p>
            <a:pPr marL="0" indent="0" algn="just">
              <a:lnSpc>
                <a:spcPct val="150000"/>
              </a:lnSpc>
              <a:buNone/>
            </a:pPr>
            <a:r>
              <a:rPr lang="en-US" sz="1600" dirty="0">
                <a:latin typeface="Times New Roman" panose="02020603050405020304" pitchFamily="18" charset="0"/>
                <a:cs typeface="Times New Roman" panose="02020603050405020304" pitchFamily="18" charset="0"/>
              </a:rPr>
              <a:t>Bolu </a:t>
            </a:r>
            <a:r>
              <a:rPr lang="en-US" sz="1600" dirty="0" err="1">
                <a:latin typeface="Times New Roman" panose="02020603050405020304" pitchFamily="18" charset="0"/>
                <a:cs typeface="Times New Roman" panose="02020603050405020304" pitchFamily="18" charset="0"/>
              </a:rPr>
              <a:t>Abant</a:t>
            </a:r>
            <a:r>
              <a:rPr lang="en-US" sz="1600" dirty="0">
                <a:latin typeface="Times New Roman" panose="02020603050405020304" pitchFamily="18" charset="0"/>
                <a:cs typeface="Times New Roman" panose="02020603050405020304" pitchFamily="18" charset="0"/>
              </a:rPr>
              <a:t> İzzet Baysal University, one of the most distinguished universities of our country, surrounded by natural beauties, was established on July 3, 1992. Our university, which has been developing rapidly since this date, has campuses in Bolu city center and five districts (</a:t>
            </a:r>
            <a:r>
              <a:rPr lang="en-US" sz="1600" dirty="0" err="1">
                <a:latin typeface="Times New Roman" panose="02020603050405020304" pitchFamily="18" charset="0"/>
                <a:cs typeface="Times New Roman" panose="02020603050405020304" pitchFamily="18" charset="0"/>
              </a:rPr>
              <a:t>Gerede</a:t>
            </a:r>
            <a:r>
              <a:rPr lang="en-US" sz="1600" dirty="0">
                <a:latin typeface="Times New Roman" panose="02020603050405020304" pitchFamily="18" charset="0"/>
                <a:cs typeface="Times New Roman" panose="02020603050405020304" pitchFamily="18" charset="0"/>
              </a:rPr>
              <a:t>, Mengen, </a:t>
            </a:r>
            <a:r>
              <a:rPr lang="en-US" sz="1600" dirty="0" err="1">
                <a:latin typeface="Times New Roman" panose="02020603050405020304" pitchFamily="18" charset="0"/>
                <a:cs typeface="Times New Roman" panose="02020603050405020304" pitchFamily="18" charset="0"/>
              </a:rPr>
              <a:t>Mudurnu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Yeniçağa</a:t>
            </a:r>
            <a:r>
              <a:rPr lang="en-US" sz="1600" dirty="0">
                <a:latin typeface="Times New Roman" panose="02020603050405020304" pitchFamily="18" charset="0"/>
                <a:cs typeface="Times New Roman" panose="02020603050405020304" pitchFamily="18" charset="0"/>
              </a:rPr>
              <a:t> and </a:t>
            </a:r>
            <a:r>
              <a:rPr lang="en-US" sz="1600" dirty="0" err="1">
                <a:latin typeface="Times New Roman" panose="02020603050405020304" pitchFamily="18" charset="0"/>
                <a:cs typeface="Times New Roman" panose="02020603050405020304" pitchFamily="18" charset="0"/>
              </a:rPr>
              <a:t>Seben</a:t>
            </a:r>
            <a:r>
              <a:rPr lang="en-US" sz="1600" dirty="0">
                <a:latin typeface="Times New Roman" panose="02020603050405020304" pitchFamily="18" charset="0"/>
                <a:cs typeface="Times New Roman" panose="02020603050405020304" pitchFamily="18" charset="0"/>
              </a:rPr>
              <a:t>). İzzet Baysal Campus, which is the central campus of our university, is located in </a:t>
            </a:r>
            <a:r>
              <a:rPr lang="en-US" sz="1600" dirty="0" err="1">
                <a:latin typeface="Times New Roman" panose="02020603050405020304" pitchFamily="18" charset="0"/>
                <a:cs typeface="Times New Roman" panose="02020603050405020304" pitchFamily="18" charset="0"/>
              </a:rPr>
              <a:t>Gölköy</a:t>
            </a:r>
            <a:r>
              <a:rPr lang="en-US" sz="1600" dirty="0">
                <a:latin typeface="Times New Roman" panose="02020603050405020304" pitchFamily="18" charset="0"/>
                <a:cs typeface="Times New Roman" panose="02020603050405020304" pitchFamily="18" charset="0"/>
              </a:rPr>
              <a:t>, 8 km from Bolu city center, in a unique natural beauty.
Currently, there are 16 faculties, 1 institute, 1 college, 8 vocational schools and 21 research centers in our university. 1,400+ faculty members and 1,200+ administrative staff working in these units of our university are proud to offer a quality and contemporary education environment to approximately 33,000+ students.
Bolu </a:t>
            </a:r>
            <a:r>
              <a:rPr lang="en-US" sz="1600" dirty="0" err="1">
                <a:latin typeface="Times New Roman" panose="02020603050405020304" pitchFamily="18" charset="0"/>
                <a:cs typeface="Times New Roman" panose="02020603050405020304" pitchFamily="18" charset="0"/>
              </a:rPr>
              <a:t>Abant</a:t>
            </a:r>
            <a:r>
              <a:rPr lang="en-US" sz="1600" dirty="0">
                <a:latin typeface="Times New Roman" panose="02020603050405020304" pitchFamily="18" charset="0"/>
                <a:cs typeface="Times New Roman" panose="02020603050405020304" pitchFamily="18" charset="0"/>
              </a:rPr>
              <a:t> İzzet Baysal University constitutes a third model as a foundation-supported state university in addition to the state and foundation universities in our country.</a:t>
            </a:r>
            <a:endParaRPr lang="tr-TR"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23967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F4F66E67-D1EE-44DB-9E80-723DA4A62C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106" r="3" b="11154"/>
          <a:stretch/>
        </p:blipFill>
        <p:spPr>
          <a:xfrm>
            <a:off x="320045" y="320039"/>
            <a:ext cx="4570678" cy="4128360"/>
          </a:xfrm>
          <a:prstGeom prst="rect">
            <a:avLst/>
          </a:prstGeom>
          <a:noFill/>
        </p:spPr>
      </p:pic>
      <p:pic>
        <p:nvPicPr>
          <p:cNvPr id="2" name="Picture 2">
            <a:extLst>
              <a:ext uri="{FF2B5EF4-FFF2-40B4-BE49-F238E27FC236}">
                <a16:creationId xmlns:a16="http://schemas.microsoft.com/office/drawing/2014/main" id="{0A764892-61C0-45E0-BB00-B9CB9A17E10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148" r="19376" b="-1"/>
          <a:stretch/>
        </p:blipFill>
        <p:spPr>
          <a:xfrm>
            <a:off x="4968251" y="307164"/>
            <a:ext cx="2249424" cy="4141235"/>
          </a:xfrm>
          <a:prstGeom prst="rect">
            <a:avLst/>
          </a:prstGeom>
          <a:noFill/>
        </p:spPr>
      </p:pic>
      <p:pic>
        <p:nvPicPr>
          <p:cNvPr id="1026" name="Picture 2">
            <a:extLst>
              <a:ext uri="{FF2B5EF4-FFF2-40B4-BE49-F238E27FC236}">
                <a16:creationId xmlns:a16="http://schemas.microsoft.com/office/drawing/2014/main" id="{D02A38E6-E672-457D-818E-9DEE80FC6C8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161" r="13166" b="4"/>
          <a:stretch/>
        </p:blipFill>
        <p:spPr bwMode="auto">
          <a:xfrm>
            <a:off x="320044" y="4540158"/>
            <a:ext cx="2249424" cy="199780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23674B1A-CF74-4263-8B74-D3DE951CF9A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095" r="6941" b="1"/>
          <a:stretch/>
        </p:blipFill>
        <p:spPr bwMode="auto">
          <a:xfrm>
            <a:off x="2645048" y="4540158"/>
            <a:ext cx="4572626" cy="1997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7777395-024A-4520-9847-98D399C4521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1981" r="13599" b="2"/>
          <a:stretch/>
        </p:blipFill>
        <p:spPr bwMode="auto">
          <a:xfrm>
            <a:off x="7287920" y="320039"/>
            <a:ext cx="4572626" cy="6238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129724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F4E53EC7-E6CF-4B57-98A8-10BA6C90517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11750"/>
          <a:stretch/>
        </p:blipFill>
        <p:spPr bwMode="auto">
          <a:xfrm>
            <a:off x="5162052" y="3272588"/>
            <a:ext cx="6105382" cy="358541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8626D3D9-F27B-4B2F-AE77-41A4F681471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19538"/>
          <a:stretch/>
        </p:blipFill>
        <p:spPr bwMode="auto">
          <a:xfrm>
            <a:off x="20" y="9"/>
            <a:ext cx="7279893" cy="3895335"/>
          </a:xfrm>
          <a:custGeom>
            <a:avLst/>
            <a:gdLst>
              <a:gd name="connsiteX0" fmla="*/ 0 w 7279913"/>
              <a:gd name="connsiteY0" fmla="*/ 0 h 3895335"/>
              <a:gd name="connsiteX1" fmla="*/ 7279913 w 7279913"/>
              <a:gd name="connsiteY1" fmla="*/ 0 h 3895335"/>
              <a:gd name="connsiteX2" fmla="*/ 7279913 w 7279913"/>
              <a:gd name="connsiteY2" fmla="*/ 3116976 h 3895335"/>
              <a:gd name="connsiteX3" fmla="*/ 5011287 w 7279913"/>
              <a:gd name="connsiteY3" fmla="*/ 3116976 h 3895335"/>
              <a:gd name="connsiteX4" fmla="*/ 5011287 w 7279913"/>
              <a:gd name="connsiteY4" fmla="*/ 3895335 h 3895335"/>
              <a:gd name="connsiteX5" fmla="*/ 0 w 7279913"/>
              <a:gd name="connsiteY5" fmla="*/ 3895335 h 3895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79913" h="3895335">
                <a:moveTo>
                  <a:pt x="0" y="0"/>
                </a:moveTo>
                <a:lnTo>
                  <a:pt x="7279913" y="0"/>
                </a:lnTo>
                <a:lnTo>
                  <a:pt x="7279913" y="3116976"/>
                </a:lnTo>
                <a:lnTo>
                  <a:pt x="5011287" y="3116976"/>
                </a:lnTo>
                <a:lnTo>
                  <a:pt x="5011287" y="3895335"/>
                </a:lnTo>
                <a:lnTo>
                  <a:pt x="0" y="3895335"/>
                </a:lnTo>
                <a:close/>
              </a:path>
            </a:pathLst>
          </a:cu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CEA79D4A-7CC7-424C-A855-FB545C3B4AF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9017" b="4"/>
          <a:stretch/>
        </p:blipFill>
        <p:spPr bwMode="auto">
          <a:xfrm>
            <a:off x="7458302" y="-22547"/>
            <a:ext cx="3809132" cy="313953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EA2F56AF-090E-4407-9426-0CEA4D60754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376" b="3668"/>
          <a:stretch/>
        </p:blipFill>
        <p:spPr>
          <a:xfrm>
            <a:off x="1" y="4065775"/>
            <a:ext cx="5001186" cy="2792224"/>
          </a:xfrm>
          <a:prstGeom prst="rect">
            <a:avLst/>
          </a:prstGeom>
          <a:noFill/>
        </p:spPr>
      </p:pic>
      <p:sp>
        <p:nvSpPr>
          <p:cNvPr id="75" name="Rectangle 74">
            <a:extLst>
              <a:ext uri="{FF2B5EF4-FFF2-40B4-BE49-F238E27FC236}">
                <a16:creationId xmlns:a16="http://schemas.microsoft.com/office/drawing/2014/main" id="{25414FA1-2D4C-41DB-83DE-4F3E38C10A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20003027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CF4CC96A-7F57-4967-BF8E-6AD453ABDF3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49" r="-2" b="36960"/>
          <a:stretch/>
        </p:blipFill>
        <p:spPr bwMode="auto">
          <a:xfrm>
            <a:off x="7794519" y="3506112"/>
            <a:ext cx="4397481" cy="3351888"/>
          </a:xfrm>
          <a:custGeom>
            <a:avLst/>
            <a:gdLst>
              <a:gd name="connsiteX0" fmla="*/ 0 w 4397481"/>
              <a:gd name="connsiteY0" fmla="*/ 0 h 3351888"/>
              <a:gd name="connsiteX1" fmla="*/ 4397481 w 4397481"/>
              <a:gd name="connsiteY1" fmla="*/ 0 h 3351888"/>
              <a:gd name="connsiteX2" fmla="*/ 4397481 w 4397481"/>
              <a:gd name="connsiteY2" fmla="*/ 3351888 h 3351888"/>
              <a:gd name="connsiteX3" fmla="*/ 1552363 w 4397481"/>
              <a:gd name="connsiteY3" fmla="*/ 3351888 h 3351888"/>
            </a:gdLst>
            <a:ahLst/>
            <a:cxnLst>
              <a:cxn ang="0">
                <a:pos x="connsiteX0" y="connsiteY0"/>
              </a:cxn>
              <a:cxn ang="0">
                <a:pos x="connsiteX1" y="connsiteY1"/>
              </a:cxn>
              <a:cxn ang="0">
                <a:pos x="connsiteX2" y="connsiteY2"/>
              </a:cxn>
              <a:cxn ang="0">
                <a:pos x="connsiteX3" y="connsiteY3"/>
              </a:cxn>
            </a:cxnLst>
            <a:rect l="l" t="t" r="r" b="b"/>
            <a:pathLst>
              <a:path w="4397481" h="3351888">
                <a:moveTo>
                  <a:pt x="0" y="0"/>
                </a:moveTo>
                <a:lnTo>
                  <a:pt x="4397481" y="0"/>
                </a:lnTo>
                <a:lnTo>
                  <a:pt x="4397481" y="3351888"/>
                </a:lnTo>
                <a:lnTo>
                  <a:pt x="1552363" y="3351888"/>
                </a:lnTo>
                <a:close/>
              </a:path>
            </a:pathLst>
          </a:cu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6FB95BF9-6B86-4FAD-82C4-1AEC9AF723B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775" r="1" b="10066"/>
          <a:stretch/>
        </p:blipFill>
        <p:spPr bwMode="auto">
          <a:xfrm>
            <a:off x="20" y="10"/>
            <a:ext cx="9154673" cy="6863475"/>
          </a:xfrm>
          <a:custGeom>
            <a:avLst/>
            <a:gdLst>
              <a:gd name="connsiteX0" fmla="*/ 0 w 9154693"/>
              <a:gd name="connsiteY0" fmla="*/ 0 h 6863485"/>
              <a:gd name="connsiteX1" fmla="*/ 5976000 w 9154693"/>
              <a:gd name="connsiteY1" fmla="*/ 0 h 6863485"/>
              <a:gd name="connsiteX2" fmla="*/ 9154693 w 9154693"/>
              <a:gd name="connsiteY2" fmla="*/ 6863485 h 6863485"/>
              <a:gd name="connsiteX3" fmla="*/ 0 w 9154693"/>
              <a:gd name="connsiteY3" fmla="*/ 6863485 h 6863485"/>
              <a:gd name="connsiteX4" fmla="*/ 0 w 9154693"/>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4693" h="6863485">
                <a:moveTo>
                  <a:pt x="0" y="0"/>
                </a:moveTo>
                <a:lnTo>
                  <a:pt x="5976000" y="0"/>
                </a:lnTo>
                <a:lnTo>
                  <a:pt x="9154693" y="6863485"/>
                </a:lnTo>
                <a:lnTo>
                  <a:pt x="0" y="6863485"/>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0FC3B48E-6ADC-461F-B148-0E3E67C7BDB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456" r="-2" b="47878"/>
          <a:stretch/>
        </p:blipFill>
        <p:spPr>
          <a:xfrm>
            <a:off x="6168189" y="10"/>
            <a:ext cx="6023811" cy="3346394"/>
          </a:xfrm>
          <a:custGeom>
            <a:avLst/>
            <a:gdLst>
              <a:gd name="connsiteX0" fmla="*/ 0 w 6023811"/>
              <a:gd name="connsiteY0" fmla="*/ 0 h 3346404"/>
              <a:gd name="connsiteX1" fmla="*/ 6023811 w 6023811"/>
              <a:gd name="connsiteY1" fmla="*/ 0 h 3346404"/>
              <a:gd name="connsiteX2" fmla="*/ 6023811 w 6023811"/>
              <a:gd name="connsiteY2" fmla="*/ 3346404 h 3346404"/>
              <a:gd name="connsiteX3" fmla="*/ 1549824 w 6023811"/>
              <a:gd name="connsiteY3" fmla="*/ 3346404 h 3346404"/>
            </a:gdLst>
            <a:ahLst/>
            <a:cxnLst>
              <a:cxn ang="0">
                <a:pos x="connsiteX0" y="connsiteY0"/>
              </a:cxn>
              <a:cxn ang="0">
                <a:pos x="connsiteX1" y="connsiteY1"/>
              </a:cxn>
              <a:cxn ang="0">
                <a:pos x="connsiteX2" y="connsiteY2"/>
              </a:cxn>
              <a:cxn ang="0">
                <a:pos x="connsiteX3" y="connsiteY3"/>
              </a:cxn>
            </a:cxnLst>
            <a:rect l="l" t="t" r="r" b="b"/>
            <a:pathLst>
              <a:path w="6023811" h="3346404">
                <a:moveTo>
                  <a:pt x="0" y="0"/>
                </a:moveTo>
                <a:lnTo>
                  <a:pt x="6023811" y="0"/>
                </a:lnTo>
                <a:lnTo>
                  <a:pt x="6023811" y="3346404"/>
                </a:lnTo>
                <a:lnTo>
                  <a:pt x="1549824" y="3346404"/>
                </a:lnTo>
                <a:close/>
              </a:path>
            </a:pathLst>
          </a:custGeom>
          <a:noFill/>
        </p:spPr>
      </p:pic>
    </p:spTree>
    <p:extLst>
      <p:ext uri="{BB962C8B-B14F-4D97-AF65-F5344CB8AC3E}">
        <p14:creationId xmlns:p14="http://schemas.microsoft.com/office/powerpoint/2010/main" val="3315520519"/>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26" name="Picture 2" descr="electrotherapy ile ilgili görsel sonucu">
            <a:extLst>
              <a:ext uri="{FF2B5EF4-FFF2-40B4-BE49-F238E27FC236}">
                <a16:creationId xmlns:a16="http://schemas.microsoft.com/office/drawing/2014/main" id="{CFA5CAC8-C48A-4C01-A21A-FB9FE86C4F9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367" b="1"/>
          <a:stretch/>
        </p:blipFill>
        <p:spPr bwMode="auto">
          <a:xfrm>
            <a:off x="5622233" y="10"/>
            <a:ext cx="6569769" cy="3750724"/>
          </a:xfrm>
          <a:custGeom>
            <a:avLst/>
            <a:gdLst>
              <a:gd name="connsiteX0" fmla="*/ 1738471 w 6569769"/>
              <a:gd name="connsiteY0" fmla="*/ 0 h 3750734"/>
              <a:gd name="connsiteX1" fmla="*/ 6569769 w 6569769"/>
              <a:gd name="connsiteY1" fmla="*/ 0 h 3750734"/>
              <a:gd name="connsiteX2" fmla="*/ 6569769 w 6569769"/>
              <a:gd name="connsiteY2" fmla="*/ 3750734 h 3750734"/>
              <a:gd name="connsiteX3" fmla="*/ 0 w 6569769"/>
              <a:gd name="connsiteY3" fmla="*/ 3750734 h 3750734"/>
            </a:gdLst>
            <a:ahLst/>
            <a:cxnLst>
              <a:cxn ang="0">
                <a:pos x="connsiteX0" y="connsiteY0"/>
              </a:cxn>
              <a:cxn ang="0">
                <a:pos x="connsiteX1" y="connsiteY1"/>
              </a:cxn>
              <a:cxn ang="0">
                <a:pos x="connsiteX2" y="connsiteY2"/>
              </a:cxn>
              <a:cxn ang="0">
                <a:pos x="connsiteX3" y="connsiteY3"/>
              </a:cxn>
            </a:cxnLst>
            <a:rect l="l" t="t" r="r" b="b"/>
            <a:pathLst>
              <a:path w="6569769" h="3750734">
                <a:moveTo>
                  <a:pt x="1738471" y="0"/>
                </a:moveTo>
                <a:lnTo>
                  <a:pt x="6569769" y="0"/>
                </a:lnTo>
                <a:lnTo>
                  <a:pt x="6569769" y="3750734"/>
                </a:lnTo>
                <a:lnTo>
                  <a:pt x="0" y="3750734"/>
                </a:lnTo>
                <a:close/>
              </a:path>
            </a:pathLst>
          </a:custGeom>
          <a:noFill/>
          <a:extLst>
            <a:ext uri="{909E8E84-426E-40DD-AFC4-6F175D3DCCD1}">
              <a14:hiddenFill xmlns:a14="http://schemas.microsoft.com/office/drawing/2010/main">
                <a:solidFill>
                  <a:srgbClr val="FFFFFF"/>
                </a:solidFill>
              </a14:hiddenFill>
            </a:ext>
          </a:extLst>
        </p:spPr>
      </p:pic>
      <p:pic>
        <p:nvPicPr>
          <p:cNvPr id="1030" name="Picture 6" descr="electrotherapy ile ilgili görsel sonucu">
            <a:extLst>
              <a:ext uri="{FF2B5EF4-FFF2-40B4-BE49-F238E27FC236}">
                <a16:creationId xmlns:a16="http://schemas.microsoft.com/office/drawing/2014/main" id="{B281C855-460D-499E-8F9A-EBA1D0C317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9406" b="14624"/>
          <a:stretch/>
        </p:blipFill>
        <p:spPr bwMode="auto">
          <a:xfrm>
            <a:off x="4182011" y="3887894"/>
            <a:ext cx="8009991" cy="2970106"/>
          </a:xfrm>
          <a:custGeom>
            <a:avLst/>
            <a:gdLst>
              <a:gd name="connsiteX0" fmla="*/ 1376648 w 8009991"/>
              <a:gd name="connsiteY0" fmla="*/ 0 h 2970106"/>
              <a:gd name="connsiteX1" fmla="*/ 8009991 w 8009991"/>
              <a:gd name="connsiteY1" fmla="*/ 0 h 2970106"/>
              <a:gd name="connsiteX2" fmla="*/ 8009991 w 8009991"/>
              <a:gd name="connsiteY2" fmla="*/ 2970106 h 2970106"/>
              <a:gd name="connsiteX3" fmla="*/ 0 w 8009991"/>
              <a:gd name="connsiteY3" fmla="*/ 2970106 h 2970106"/>
            </a:gdLst>
            <a:ahLst/>
            <a:cxnLst>
              <a:cxn ang="0">
                <a:pos x="connsiteX0" y="connsiteY0"/>
              </a:cxn>
              <a:cxn ang="0">
                <a:pos x="connsiteX1" y="connsiteY1"/>
              </a:cxn>
              <a:cxn ang="0">
                <a:pos x="connsiteX2" y="connsiteY2"/>
              </a:cxn>
              <a:cxn ang="0">
                <a:pos x="connsiteX3" y="connsiteY3"/>
              </a:cxn>
            </a:cxnLst>
            <a:rect l="l" t="t" r="r" b="b"/>
            <a:pathLst>
              <a:path w="8009991" h="2970106">
                <a:moveTo>
                  <a:pt x="1376648" y="0"/>
                </a:moveTo>
                <a:lnTo>
                  <a:pt x="8009991" y="0"/>
                </a:lnTo>
                <a:lnTo>
                  <a:pt x="8009991" y="2970106"/>
                </a:lnTo>
                <a:lnTo>
                  <a:pt x="0" y="2970106"/>
                </a:lnTo>
                <a:close/>
              </a:path>
            </a:pathLst>
          </a:custGeom>
          <a:noFill/>
          <a:extLst>
            <a:ext uri="{909E8E84-426E-40DD-AFC4-6F175D3DCCD1}">
              <a14:hiddenFill xmlns:a14="http://schemas.microsoft.com/office/drawing/2010/main">
                <a:solidFill>
                  <a:srgbClr val="FFFFFF"/>
                </a:solidFill>
              </a14:hiddenFill>
            </a:ext>
          </a:extLst>
        </p:spPr>
      </p:pic>
      <p:pic>
        <p:nvPicPr>
          <p:cNvPr id="2" name="Picture 4" descr="electrotherapy neck ile ilgili görsel sonucu">
            <a:extLst>
              <a:ext uri="{FF2B5EF4-FFF2-40B4-BE49-F238E27FC236}">
                <a16:creationId xmlns:a16="http://schemas.microsoft.com/office/drawing/2014/main" id="{F43FEBAB-1B3B-43CC-9B5A-1E731D5BC47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960" r="1" b="21659"/>
          <a:stretch/>
        </p:blipFill>
        <p:spPr bwMode="auto">
          <a:xfrm>
            <a:off x="20" y="10"/>
            <a:ext cx="7503091" cy="6857990"/>
          </a:xfrm>
          <a:custGeom>
            <a:avLst/>
            <a:gdLst>
              <a:gd name="connsiteX0" fmla="*/ 0 w 7503111"/>
              <a:gd name="connsiteY0" fmla="*/ 0 h 6858000"/>
              <a:gd name="connsiteX1" fmla="*/ 677334 w 7503111"/>
              <a:gd name="connsiteY1" fmla="*/ 0 h 6858000"/>
              <a:gd name="connsiteX2" fmla="*/ 1168036 w 7503111"/>
              <a:gd name="connsiteY2" fmla="*/ 0 h 6858000"/>
              <a:gd name="connsiteX3" fmla="*/ 1205499 w 7503111"/>
              <a:gd name="connsiteY3" fmla="*/ 0 h 6858000"/>
              <a:gd name="connsiteX4" fmla="*/ 1647632 w 7503111"/>
              <a:gd name="connsiteY4" fmla="*/ 0 h 6858000"/>
              <a:gd name="connsiteX5" fmla="*/ 7215401 w 7503111"/>
              <a:gd name="connsiteY5" fmla="*/ 0 h 6858000"/>
              <a:gd name="connsiteX6" fmla="*/ 4041567 w 7503111"/>
              <a:gd name="connsiteY6" fmla="*/ 6852993 h 6858000"/>
              <a:gd name="connsiteX7" fmla="*/ 7503111 w 7503111"/>
              <a:gd name="connsiteY7" fmla="*/ 6852993 h 6858000"/>
              <a:gd name="connsiteX8" fmla="*/ 7503111 w 7503111"/>
              <a:gd name="connsiteY8" fmla="*/ 6852994 h 6858000"/>
              <a:gd name="connsiteX9" fmla="*/ 1647632 w 7503111"/>
              <a:gd name="connsiteY9" fmla="*/ 6852994 h 6858000"/>
              <a:gd name="connsiteX10" fmla="*/ 1647632 w 7503111"/>
              <a:gd name="connsiteY10" fmla="*/ 6858000 h 6858000"/>
              <a:gd name="connsiteX11" fmla="*/ 0 w 750311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88700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4" name="Picture 6" descr="İlgili resim">
            <a:extLst>
              <a:ext uri="{FF2B5EF4-FFF2-40B4-BE49-F238E27FC236}">
                <a16:creationId xmlns:a16="http://schemas.microsoft.com/office/drawing/2014/main" id="{1604CE65-0025-461C-8A74-1E8F7627E12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938" b="10287"/>
          <a:stretch/>
        </p:blipFill>
        <p:spPr bwMode="auto">
          <a:xfrm>
            <a:off x="321730" y="321732"/>
            <a:ext cx="5728548" cy="307919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ED1309B6-A397-44F1-95A8-8674C044753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894" r="-3" b="-3"/>
          <a:stretch/>
        </p:blipFill>
        <p:spPr bwMode="auto">
          <a:xfrm>
            <a:off x="321730" y="3489158"/>
            <a:ext cx="5728548" cy="304710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lgili resim">
            <a:extLst>
              <a:ext uri="{FF2B5EF4-FFF2-40B4-BE49-F238E27FC236}">
                <a16:creationId xmlns:a16="http://schemas.microsoft.com/office/drawing/2014/main" id="{AB7D43B0-7683-43AF-9962-5DAE5DE903C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941" r="17528" b="-2"/>
          <a:stretch/>
        </p:blipFill>
        <p:spPr bwMode="auto">
          <a:xfrm>
            <a:off x="6141723" y="321732"/>
            <a:ext cx="5728547" cy="6214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01996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8" name="Picture 6" descr="İlgili resim">
            <a:extLst>
              <a:ext uri="{FF2B5EF4-FFF2-40B4-BE49-F238E27FC236}">
                <a16:creationId xmlns:a16="http://schemas.microsoft.com/office/drawing/2014/main" id="{ED4D5A09-A9CB-460C-B6FC-EF2A2F6E31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872" r="12460" b="-4"/>
          <a:stretch/>
        </p:blipFill>
        <p:spPr bwMode="auto">
          <a:xfrm>
            <a:off x="20" y="10"/>
            <a:ext cx="4003019" cy="338888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işi, tavan, iç mekan, kadın içeren bir resim&#10;&#10;Açıklama otomatik olarak oluşturuldu">
            <a:extLst>
              <a:ext uri="{FF2B5EF4-FFF2-40B4-BE49-F238E27FC236}">
                <a16:creationId xmlns:a16="http://schemas.microsoft.com/office/drawing/2014/main" id="{C4E98FF3-2BA9-4B7F-AB5A-92BA9D58BF2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241" r="6165" b="-3"/>
          <a:stretch/>
        </p:blipFill>
        <p:spPr bwMode="auto">
          <a:xfrm>
            <a:off x="20" y="3469102"/>
            <a:ext cx="4003019" cy="338889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kişi, iç mekan, yer, oynama içeren bir resim&#10;&#10;Açıklama otomatik olarak oluşturuldu">
            <a:extLst>
              <a:ext uri="{FF2B5EF4-FFF2-40B4-BE49-F238E27FC236}">
                <a16:creationId xmlns:a16="http://schemas.microsoft.com/office/drawing/2014/main" id="{82102E87-7F99-49D4-8636-128AF067FB8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709" r="25105"/>
          <a:stretch/>
        </p:blipFill>
        <p:spPr bwMode="auto">
          <a:xfrm>
            <a:off x="4094479" y="10"/>
            <a:ext cx="4014047" cy="685799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kişi, çayır, açık hava, adam içeren bir resim&#10;&#10;Açıklama otomatik olarak oluşturuldu">
            <a:extLst>
              <a:ext uri="{FF2B5EF4-FFF2-40B4-BE49-F238E27FC236}">
                <a16:creationId xmlns:a16="http://schemas.microsoft.com/office/drawing/2014/main" id="{D9B0B074-B483-4DCB-AA8E-58BA17DBF17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490" r="21109" b="-3"/>
          <a:stretch/>
        </p:blipFill>
        <p:spPr bwMode="auto">
          <a:xfrm>
            <a:off x="8188960" y="10"/>
            <a:ext cx="4003039" cy="338327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yol, kişi, adam, yer içeren bir resim&#10;&#10;Açıklama otomatik olarak oluşturuldu">
            <a:extLst>
              <a:ext uri="{FF2B5EF4-FFF2-40B4-BE49-F238E27FC236}">
                <a16:creationId xmlns:a16="http://schemas.microsoft.com/office/drawing/2014/main" id="{42CB3118-35FC-41FF-B91D-C769C1044DD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646" r="-1" b="12462"/>
          <a:stretch/>
        </p:blipFill>
        <p:spPr bwMode="auto">
          <a:xfrm>
            <a:off x="8199966" y="3469102"/>
            <a:ext cx="3992034" cy="3388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00053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88D47C64-664E-45BD-9A4D-EB9477304A7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5" r="-2" b="-2"/>
          <a:stretch/>
        </p:blipFill>
        <p:spPr bwMode="auto">
          <a:xfrm>
            <a:off x="4493436" y="243"/>
            <a:ext cx="7698564" cy="3346705"/>
          </a:xfrm>
          <a:custGeom>
            <a:avLst/>
            <a:gdLst>
              <a:gd name="connsiteX0" fmla="*/ 1549963 w 7698564"/>
              <a:gd name="connsiteY0" fmla="*/ 0 h 3346705"/>
              <a:gd name="connsiteX1" fmla="*/ 1555540 w 7698564"/>
              <a:gd name="connsiteY1" fmla="*/ 0 h 3346705"/>
              <a:gd name="connsiteX2" fmla="*/ 2621768 w 7698564"/>
              <a:gd name="connsiteY2" fmla="*/ 0 h 3346705"/>
              <a:gd name="connsiteX3" fmla="*/ 6451640 w 7698564"/>
              <a:gd name="connsiteY3" fmla="*/ 0 h 3346705"/>
              <a:gd name="connsiteX4" fmla="*/ 6451640 w 7698564"/>
              <a:gd name="connsiteY4" fmla="*/ 479 h 3346705"/>
              <a:gd name="connsiteX5" fmla="*/ 7698564 w 7698564"/>
              <a:gd name="connsiteY5" fmla="*/ 479 h 3346705"/>
              <a:gd name="connsiteX6" fmla="*/ 7698564 w 7698564"/>
              <a:gd name="connsiteY6" fmla="*/ 3346705 h 3346705"/>
              <a:gd name="connsiteX7" fmla="*/ 0 w 7698564"/>
              <a:gd name="connsiteY7" fmla="*/ 3346705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43E53FA5-66AB-4C38-A2CA-7E6F95B2FD6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1138" r="-3" b="3297"/>
          <a:stretch/>
        </p:blipFill>
        <p:spPr bwMode="auto">
          <a:xfrm>
            <a:off x="20" y="10"/>
            <a:ext cx="5859777" cy="3346695"/>
          </a:xfrm>
          <a:custGeom>
            <a:avLst/>
            <a:gdLst>
              <a:gd name="connsiteX0" fmla="*/ 0 w 5859797"/>
              <a:gd name="connsiteY0" fmla="*/ 0 h 3346705"/>
              <a:gd name="connsiteX1" fmla="*/ 5859797 w 5859797"/>
              <a:gd name="connsiteY1" fmla="*/ 0 h 3346705"/>
              <a:gd name="connsiteX2" fmla="*/ 4309834 w 5859797"/>
              <a:gd name="connsiteY2" fmla="*/ 3346705 h 3346705"/>
              <a:gd name="connsiteX3" fmla="*/ 4304257 w 5859797"/>
              <a:gd name="connsiteY3" fmla="*/ 3346705 h 3346705"/>
              <a:gd name="connsiteX4" fmla="*/ 3238029 w 5859797"/>
              <a:gd name="connsiteY4" fmla="*/ 3346705 h 3346705"/>
              <a:gd name="connsiteX5" fmla="*/ 0 w 5859797"/>
              <a:gd name="connsiteY5" fmla="*/ 3346705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59797" h="3346705">
                <a:moveTo>
                  <a:pt x="0" y="0"/>
                </a:moveTo>
                <a:lnTo>
                  <a:pt x="5859797" y="0"/>
                </a:lnTo>
                <a:lnTo>
                  <a:pt x="4309834" y="3346705"/>
                </a:lnTo>
                <a:lnTo>
                  <a:pt x="4304257" y="3346705"/>
                </a:lnTo>
                <a:lnTo>
                  <a:pt x="3238029"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9AA1AF11-4067-4231-9FC5-B33DFB575E7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923" r="-1" b="-1"/>
          <a:stretch/>
        </p:blipFill>
        <p:spPr bwMode="auto">
          <a:xfrm>
            <a:off x="6350089" y="3511295"/>
            <a:ext cx="5841911" cy="3346705"/>
          </a:xfrm>
          <a:custGeom>
            <a:avLst/>
            <a:gdLst>
              <a:gd name="connsiteX0" fmla="*/ 1549963 w 5841911"/>
              <a:gd name="connsiteY0" fmla="*/ 0 h 3346705"/>
              <a:gd name="connsiteX1" fmla="*/ 1555540 w 5841911"/>
              <a:gd name="connsiteY1" fmla="*/ 0 h 3346705"/>
              <a:gd name="connsiteX2" fmla="*/ 2621768 w 5841911"/>
              <a:gd name="connsiteY2" fmla="*/ 0 h 3346705"/>
              <a:gd name="connsiteX3" fmla="*/ 5841911 w 5841911"/>
              <a:gd name="connsiteY3" fmla="*/ 0 h 3346705"/>
              <a:gd name="connsiteX4" fmla="*/ 5841911 w 5841911"/>
              <a:gd name="connsiteY4" fmla="*/ 3346705 h 3346705"/>
              <a:gd name="connsiteX5" fmla="*/ 0 w 5841911"/>
              <a:gd name="connsiteY5" fmla="*/ 3346705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41911" h="3346705">
                <a:moveTo>
                  <a:pt x="1549963" y="0"/>
                </a:moveTo>
                <a:lnTo>
                  <a:pt x="1555540" y="0"/>
                </a:lnTo>
                <a:lnTo>
                  <a:pt x="2621768" y="0"/>
                </a:lnTo>
                <a:lnTo>
                  <a:pt x="5841911" y="0"/>
                </a:lnTo>
                <a:lnTo>
                  <a:pt x="5841911"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B367D82C-A15F-44C7-974B-8735FE3F83D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6712" r="-2" b="34270"/>
          <a:stretch/>
        </p:blipFill>
        <p:spPr bwMode="auto">
          <a:xfrm>
            <a:off x="20" y="3511295"/>
            <a:ext cx="7698544" cy="3346705"/>
          </a:xfrm>
          <a:custGeom>
            <a:avLst/>
            <a:gdLst>
              <a:gd name="connsiteX0" fmla="*/ 0 w 7698564"/>
              <a:gd name="connsiteY0" fmla="*/ 0 h 3346705"/>
              <a:gd name="connsiteX1" fmla="*/ 7698564 w 7698564"/>
              <a:gd name="connsiteY1" fmla="*/ 0 h 3346705"/>
              <a:gd name="connsiteX2" fmla="*/ 6148601 w 7698564"/>
              <a:gd name="connsiteY2" fmla="*/ 3346705 h 3346705"/>
              <a:gd name="connsiteX3" fmla="*/ 6143024 w 7698564"/>
              <a:gd name="connsiteY3" fmla="*/ 3346705 h 3346705"/>
              <a:gd name="connsiteX4" fmla="*/ 5076796 w 7698564"/>
              <a:gd name="connsiteY4" fmla="*/ 3346705 h 3346705"/>
              <a:gd name="connsiteX5" fmla="*/ 1246924 w 7698564"/>
              <a:gd name="connsiteY5" fmla="*/ 3346705 h 3346705"/>
              <a:gd name="connsiteX6" fmla="*/ 1246924 w 7698564"/>
              <a:gd name="connsiteY6" fmla="*/ 3346226 h 3346705"/>
              <a:gd name="connsiteX7" fmla="*/ 0 w 7698564"/>
              <a:gd name="connsiteY7" fmla="*/ 3346226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38219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7F23EF37-19EC-4973-A7AF-4BBF68646D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098" name="Picture 2" descr="kişi, adam, iç mekan, duvar içeren bir resim&#10;&#10;Açıklama otomatik olarak oluşturuldu">
            <a:extLst>
              <a:ext uri="{FF2B5EF4-FFF2-40B4-BE49-F238E27FC236}">
                <a16:creationId xmlns:a16="http://schemas.microsoft.com/office/drawing/2014/main" id="{3C5ED359-FF1A-47A0-85D0-0F50652B3B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 b="16800"/>
          <a:stretch/>
        </p:blipFill>
        <p:spPr bwMode="auto">
          <a:xfrm>
            <a:off x="641276" y="557186"/>
            <a:ext cx="4013020" cy="222875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iç mekan, kişi, duvar içeren bir resim&#10;&#10;Açıklama otomatik olarak oluşturuldu">
            <a:extLst>
              <a:ext uri="{FF2B5EF4-FFF2-40B4-BE49-F238E27FC236}">
                <a16:creationId xmlns:a16="http://schemas.microsoft.com/office/drawing/2014/main" id="{3CA3255F-40D9-4EC1-B478-4FC3C8BF80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0624" b="4"/>
          <a:stretch/>
        </p:blipFill>
        <p:spPr bwMode="auto">
          <a:xfrm>
            <a:off x="643467" y="2957665"/>
            <a:ext cx="4010830" cy="334313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astane odası, iç mekan, oda, oturma içeren bir resim&#10;&#10;Açıklama otomatik olarak oluşturuldu">
            <a:extLst>
              <a:ext uri="{FF2B5EF4-FFF2-40B4-BE49-F238E27FC236}">
                <a16:creationId xmlns:a16="http://schemas.microsoft.com/office/drawing/2014/main" id="{1EBFE34F-7A54-4CCA-B1E5-586665FA6C9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936" r="27600"/>
          <a:stretch/>
        </p:blipFill>
        <p:spPr bwMode="auto">
          <a:xfrm>
            <a:off x="4846823" y="557189"/>
            <a:ext cx="6701710" cy="5743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38315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128" name="Picture 8" descr="iç mekan, bina, havalimanı, yer içeren bir resim&#10;&#10;Açıklama otomatik olarak oluşturuldu">
            <a:extLst>
              <a:ext uri="{FF2B5EF4-FFF2-40B4-BE49-F238E27FC236}">
                <a16:creationId xmlns:a16="http://schemas.microsoft.com/office/drawing/2014/main" id="{1AA2A2F3-8DCD-4414-AE94-DCD7CFB5F5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498" r="27407"/>
          <a:stretch/>
        </p:blipFill>
        <p:spPr bwMode="auto">
          <a:xfrm>
            <a:off x="20" y="-1"/>
            <a:ext cx="4654276"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79" name="Straight Connector 78">
            <a:extLst>
              <a:ext uri="{FF2B5EF4-FFF2-40B4-BE49-F238E27FC236}">
                <a16:creationId xmlns:a16="http://schemas.microsoft.com/office/drawing/2014/main" id="{7ADCBCE9-1F58-407A-ADB9-78411AAEBA1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0"/>
            <a:ext cx="0" cy="6858000"/>
          </a:xfrm>
          <a:prstGeom prst="line">
            <a:avLst/>
          </a:prstGeom>
          <a:ln w="63500" cap="sq">
            <a:solidFill>
              <a:schemeClr val="bg1"/>
            </a:solidFill>
          </a:ln>
        </p:spPr>
        <p:style>
          <a:lnRef idx="1">
            <a:schemeClr val="accent1"/>
          </a:lnRef>
          <a:fillRef idx="0">
            <a:schemeClr val="accent1"/>
          </a:fillRef>
          <a:effectRef idx="0">
            <a:schemeClr val="accent1"/>
          </a:effectRef>
          <a:fontRef idx="minor">
            <a:schemeClr val="tx1"/>
          </a:fontRef>
        </p:style>
      </p:cxnSp>
      <p:pic>
        <p:nvPicPr>
          <p:cNvPr id="5122" name="Picture 2" descr="neurological rehabilitation sanal gerçeklik ile ilgili görsel sonucu">
            <a:extLst>
              <a:ext uri="{FF2B5EF4-FFF2-40B4-BE49-F238E27FC236}">
                <a16:creationId xmlns:a16="http://schemas.microsoft.com/office/drawing/2014/main" id="{B099C84C-2FA7-4C94-A308-F13B58E992E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522" r="10554" b="-4"/>
          <a:stretch/>
        </p:blipFill>
        <p:spPr bwMode="auto">
          <a:xfrm>
            <a:off x="5064763" y="90077"/>
            <a:ext cx="2472942" cy="2331725"/>
          </a:xfrm>
          <a:prstGeom prst="rect">
            <a:avLst/>
          </a:prstGeom>
          <a:noFill/>
          <a:extLst>
            <a:ext uri="{909E8E84-426E-40DD-AFC4-6F175D3DCCD1}">
              <a14:hiddenFill xmlns:a14="http://schemas.microsoft.com/office/drawing/2010/main">
                <a:solidFill>
                  <a:srgbClr val="FFFFFF"/>
                </a:solidFill>
              </a14:hiddenFill>
            </a:ext>
          </a:extLst>
        </p:spPr>
      </p:pic>
      <p:cxnSp>
        <p:nvCxnSpPr>
          <p:cNvPr id="81" name="Straight Connector 80">
            <a:extLst>
              <a:ext uri="{FF2B5EF4-FFF2-40B4-BE49-F238E27FC236}">
                <a16:creationId xmlns:a16="http://schemas.microsoft.com/office/drawing/2014/main" id="{CFCD9506-7D13-4435-85CE-91C78F60BF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66864" y="4526275"/>
            <a:ext cx="0" cy="2331725"/>
          </a:xfrm>
          <a:prstGeom prst="line">
            <a:avLst/>
          </a:prstGeom>
          <a:ln w="63500" cap="sq">
            <a:solidFill>
              <a:schemeClr val="bg1"/>
            </a:solidFill>
          </a:ln>
        </p:spPr>
        <p:style>
          <a:lnRef idx="1">
            <a:schemeClr val="accent1"/>
          </a:lnRef>
          <a:fillRef idx="0">
            <a:schemeClr val="accent1"/>
          </a:fillRef>
          <a:effectRef idx="0">
            <a:schemeClr val="accent1"/>
          </a:effectRef>
          <a:fontRef idx="minor">
            <a:schemeClr val="tx1"/>
          </a:fontRef>
        </p:style>
      </p:cxnSp>
      <p:pic>
        <p:nvPicPr>
          <p:cNvPr id="5126" name="Picture 6" descr="neurological rehabilitation virtual reality ile ilgili görsel sonucu">
            <a:extLst>
              <a:ext uri="{FF2B5EF4-FFF2-40B4-BE49-F238E27FC236}">
                <a16:creationId xmlns:a16="http://schemas.microsoft.com/office/drawing/2014/main" id="{6A0DDB42-EF18-4F5F-AA34-81564474B82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669" r="12673" b="-2"/>
          <a:stretch/>
        </p:blipFill>
        <p:spPr bwMode="auto">
          <a:xfrm>
            <a:off x="8980966" y="1665381"/>
            <a:ext cx="2472942" cy="2331725"/>
          </a:xfrm>
          <a:prstGeom prst="rect">
            <a:avLst/>
          </a:prstGeom>
          <a:noFill/>
          <a:extLst>
            <a:ext uri="{909E8E84-426E-40DD-AFC4-6F175D3DCCD1}">
              <a14:hiddenFill xmlns:a14="http://schemas.microsoft.com/office/drawing/2010/main">
                <a:solidFill>
                  <a:srgbClr val="FFFFFF"/>
                </a:solidFill>
              </a14:hiddenFill>
            </a:ext>
          </a:extLst>
        </p:spPr>
      </p:pic>
      <p:cxnSp>
        <p:nvCxnSpPr>
          <p:cNvPr id="83" name="Straight Connector 82">
            <a:extLst>
              <a:ext uri="{FF2B5EF4-FFF2-40B4-BE49-F238E27FC236}">
                <a16:creationId xmlns:a16="http://schemas.microsoft.com/office/drawing/2014/main" id="{FE3C5E11-2CF0-4625-B686-BBC822C67C4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679432" y="4526275"/>
            <a:ext cx="0" cy="2331725"/>
          </a:xfrm>
          <a:prstGeom prst="line">
            <a:avLst/>
          </a:prstGeom>
          <a:ln w="63500" cap="sq">
            <a:solidFill>
              <a:schemeClr val="bg1"/>
            </a:solidFill>
          </a:ln>
        </p:spPr>
        <p:style>
          <a:lnRef idx="1">
            <a:schemeClr val="accent1"/>
          </a:lnRef>
          <a:fillRef idx="0">
            <a:schemeClr val="accent1"/>
          </a:fillRef>
          <a:effectRef idx="0">
            <a:schemeClr val="accent1"/>
          </a:effectRef>
          <a:fontRef idx="minor">
            <a:schemeClr val="tx1"/>
          </a:fontRef>
        </p:style>
      </p:cxnSp>
      <p:pic>
        <p:nvPicPr>
          <p:cNvPr id="5124" name="Picture 4" descr="neurological rehabilitation sanal gerçeklik ile ilgili görsel sonucu">
            <a:extLst>
              <a:ext uri="{FF2B5EF4-FFF2-40B4-BE49-F238E27FC236}">
                <a16:creationId xmlns:a16="http://schemas.microsoft.com/office/drawing/2014/main" id="{912A4316-8120-4002-A4C3-052418B83DF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0514" r="1" b="15322"/>
          <a:stretch/>
        </p:blipFill>
        <p:spPr bwMode="auto">
          <a:xfrm>
            <a:off x="6831714" y="4526273"/>
            <a:ext cx="2472939" cy="2331726"/>
          </a:xfrm>
          <a:prstGeom prst="rect">
            <a:avLst/>
          </a:prstGeom>
          <a:noFill/>
          <a:extLst>
            <a:ext uri="{909E8E84-426E-40DD-AFC4-6F175D3DCCD1}">
              <a14:hiddenFill xmlns:a14="http://schemas.microsoft.com/office/drawing/2010/main">
                <a:solidFill>
                  <a:srgbClr val="FFFFFF"/>
                </a:solidFill>
              </a14:hiddenFill>
            </a:ext>
          </a:extLst>
        </p:spPr>
      </p:pic>
      <p:cxnSp>
        <p:nvCxnSpPr>
          <p:cNvPr id="85" name="Straight Connector 84">
            <a:extLst>
              <a:ext uri="{FF2B5EF4-FFF2-40B4-BE49-F238E27FC236}">
                <a16:creationId xmlns:a16="http://schemas.microsoft.com/office/drawing/2014/main" id="{C0C42060-C51A-4747-8EF1-1ECC341A63B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8403336" y="777240"/>
            <a:ext cx="0" cy="7498080"/>
          </a:xfrm>
          <a:prstGeom prst="line">
            <a:avLst/>
          </a:prstGeom>
          <a:ln w="63500" cap="sq">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64203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4" name="Picture 6">
            <a:extLst>
              <a:ext uri="{FF2B5EF4-FFF2-40B4-BE49-F238E27FC236}">
                <a16:creationId xmlns:a16="http://schemas.microsoft.com/office/drawing/2014/main" id="{947CBF42-DA1C-4946-9562-0A7EF7F91B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20" r="-3" b="17451"/>
          <a:stretch/>
        </p:blipFill>
        <p:spPr bwMode="auto">
          <a:xfrm>
            <a:off x="321731" y="321731"/>
            <a:ext cx="5728548" cy="3079194"/>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a:extLst>
              <a:ext uri="{FF2B5EF4-FFF2-40B4-BE49-F238E27FC236}">
                <a16:creationId xmlns:a16="http://schemas.microsoft.com/office/drawing/2014/main" id="{794B3327-8C35-4FF2-9F2D-29199442BB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320" r="-3" b="4151"/>
          <a:stretch/>
        </p:blipFill>
        <p:spPr bwMode="auto">
          <a:xfrm>
            <a:off x="6141719" y="321731"/>
            <a:ext cx="5728547" cy="307919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E5DE98C0-EA92-477F-B1A0-1BC3371D4F9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5305" r="-3" b="-3"/>
          <a:stretch/>
        </p:blipFill>
        <p:spPr bwMode="auto">
          <a:xfrm>
            <a:off x="321730" y="3489159"/>
            <a:ext cx="5728548" cy="3047107"/>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a:extLst>
              <a:ext uri="{FF2B5EF4-FFF2-40B4-BE49-F238E27FC236}">
                <a16:creationId xmlns:a16="http://schemas.microsoft.com/office/drawing/2014/main" id="{2C995BE9-5108-4DB2-BF15-C39C7F32AFC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 b="20310"/>
          <a:stretch/>
        </p:blipFill>
        <p:spPr bwMode="auto">
          <a:xfrm>
            <a:off x="6141718" y="3489159"/>
            <a:ext cx="5728547" cy="3047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90281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sim 4">
            <a:extLst>
              <a:ext uri="{FF2B5EF4-FFF2-40B4-BE49-F238E27FC236}">
                <a16:creationId xmlns:a16="http://schemas.microsoft.com/office/drawing/2014/main" id="{9627677A-868C-89B3-A1DD-CBBD49006A8D}"/>
              </a:ext>
            </a:extLst>
          </p:cNvPr>
          <p:cNvPicPr>
            <a:picLocks noChangeAspect="1"/>
          </p:cNvPicPr>
          <p:nvPr/>
        </p:nvPicPr>
        <p:blipFill>
          <a:blip r:embed="rId2">
            <a:alphaModFix amt="40000"/>
          </a:blip>
          <a:srcRect t="18843" r="1" b="1"/>
          <a:stretch/>
        </p:blipFill>
        <p:spPr>
          <a:xfrm>
            <a:off x="20" y="10"/>
            <a:ext cx="8450297" cy="6857990"/>
          </a:xfrm>
          <a:prstGeom prst="rect">
            <a:avLst/>
          </a:prstGeom>
        </p:spPr>
      </p:pic>
      <p:sp>
        <p:nvSpPr>
          <p:cNvPr id="2" name="Başlık 1">
            <a:extLst>
              <a:ext uri="{FF2B5EF4-FFF2-40B4-BE49-F238E27FC236}">
                <a16:creationId xmlns:a16="http://schemas.microsoft.com/office/drawing/2014/main" id="{ADB4525D-2D08-6086-13DB-05AAC63E8510}"/>
              </a:ext>
            </a:extLst>
          </p:cNvPr>
          <p:cNvSpPr>
            <a:spLocks noGrp="1"/>
          </p:cNvSpPr>
          <p:nvPr>
            <p:ph type="title"/>
          </p:nvPr>
        </p:nvSpPr>
        <p:spPr>
          <a:xfrm>
            <a:off x="93254" y="350678"/>
            <a:ext cx="5251316" cy="1627636"/>
          </a:xfrm>
        </p:spPr>
        <p:txBody>
          <a:bodyPr>
            <a:normAutofit/>
          </a:bodyPr>
          <a:lstStyle/>
          <a:p>
            <a:r>
              <a:rPr lang="tr-TR" dirty="0">
                <a:solidFill>
                  <a:srgbClr val="FFFFFF"/>
                </a:solidFill>
                <a:latin typeface="Times New Roman" panose="02020603050405020304" pitchFamily="18" charset="0"/>
                <a:cs typeface="Times New Roman" panose="02020603050405020304" pitchFamily="18" charset="0"/>
              </a:rPr>
              <a:t>İzzet Baysal (1907-∞)</a:t>
            </a:r>
            <a:br>
              <a:rPr lang="tr-TR" dirty="0">
                <a:solidFill>
                  <a:srgbClr val="FFFFFF"/>
                </a:solidFill>
              </a:rPr>
            </a:br>
            <a:endParaRPr lang="tr-TR" dirty="0">
              <a:solidFill>
                <a:srgbClr val="FFFFFF"/>
              </a:solidFill>
            </a:endParaRPr>
          </a:p>
        </p:txBody>
      </p:sp>
      <p:sp>
        <p:nvSpPr>
          <p:cNvPr id="3" name="İçerik Yer Tutucusu 2">
            <a:extLst>
              <a:ext uri="{FF2B5EF4-FFF2-40B4-BE49-F238E27FC236}">
                <a16:creationId xmlns:a16="http://schemas.microsoft.com/office/drawing/2014/main" id="{D7E38C71-7A69-D490-BDA3-475BAF9A14AC}"/>
              </a:ext>
            </a:extLst>
          </p:cNvPr>
          <p:cNvSpPr>
            <a:spLocks noGrp="1"/>
          </p:cNvSpPr>
          <p:nvPr>
            <p:ph idx="1"/>
          </p:nvPr>
        </p:nvSpPr>
        <p:spPr>
          <a:xfrm>
            <a:off x="-206153" y="1178943"/>
            <a:ext cx="6952890" cy="5026324"/>
          </a:xfrm>
        </p:spPr>
        <p:txBody>
          <a:bodyPr>
            <a:normAutofit/>
          </a:bodyPr>
          <a:lstStyle/>
          <a:p>
            <a:pPr marL="0" indent="0">
              <a:buNone/>
            </a:pPr>
            <a:r>
              <a:rPr lang="tr-TR" sz="1100" dirty="0">
                <a:solidFill>
                  <a:srgbClr val="FFFFFF"/>
                </a:solidFill>
                <a:latin typeface="Times New Roman" panose="02020603050405020304" pitchFamily="18" charset="0"/>
                <a:cs typeface="Times New Roman" panose="02020603050405020304" pitchFamily="18" charset="0"/>
              </a:rPr>
              <a:t> </a:t>
            </a:r>
            <a:endParaRPr lang="tr-TR" sz="1700" dirty="0">
              <a:solidFill>
                <a:srgbClr val="FFFFFF"/>
              </a:solidFill>
              <a:latin typeface="Times New Roman" panose="02020603050405020304" pitchFamily="18" charset="0"/>
              <a:cs typeface="Times New Roman" panose="02020603050405020304" pitchFamily="18" charset="0"/>
            </a:endParaRPr>
          </a:p>
          <a:p>
            <a:r>
              <a:rPr lang="en-US" sz="2000" dirty="0">
                <a:solidFill>
                  <a:srgbClr val="FFFFFF"/>
                </a:solidFill>
                <a:latin typeface="Times New Roman" panose="02020603050405020304" pitchFamily="18" charset="0"/>
                <a:cs typeface="Times New Roman" panose="02020603050405020304" pitchFamily="18" charset="0"/>
              </a:rPr>
              <a:t>He was born in Bolu in 1907. He completed his primary and secondary education in Bolu and his higher education as an architect at the Istanbul Academy of Fine Arts. 
Baysal, who started his business life as a civil servant, started industrialism by establishing the Temper Casting Factory in 1949. He played a leading role in the development of the foundry industry in Turkey. For years, he was among the top ten people who paid the most income tax in Istanbul.
He founded the İzzet Baysal Foundation, which he calls "my greatest work", in 1987 by allocating it from his tax-paid earnings. İzzet Baysal Foundation has built 141 facilities until 2018. 
İzzet Baysal's charitable works range from village health homes to full-fledged hospitals, from mosques to nursing homes, from kindergartens to universities.</a:t>
            </a:r>
            <a:endParaRPr lang="tr-TR" sz="1100" dirty="0">
              <a:solidFill>
                <a:srgbClr val="FFFFFF"/>
              </a:solidFill>
            </a:endParaRPr>
          </a:p>
        </p:txBody>
      </p:sp>
      <p:pic>
        <p:nvPicPr>
          <p:cNvPr id="6" name="Resim 5">
            <a:extLst>
              <a:ext uri="{FF2B5EF4-FFF2-40B4-BE49-F238E27FC236}">
                <a16:creationId xmlns:a16="http://schemas.microsoft.com/office/drawing/2014/main" id="{345E23A4-D9DF-6941-F9F1-52733C9667CF}"/>
              </a:ext>
            </a:extLst>
          </p:cNvPr>
          <p:cNvPicPr>
            <a:picLocks noChangeAspect="1"/>
          </p:cNvPicPr>
          <p:nvPr/>
        </p:nvPicPr>
        <p:blipFill>
          <a:blip r:embed="rId3"/>
          <a:srcRect t="7915" r="5274" b="31416"/>
          <a:stretch/>
        </p:blipFill>
        <p:spPr>
          <a:xfrm>
            <a:off x="6540583" y="0"/>
            <a:ext cx="564836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2173332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784" name="Rectangle 32783">
            <a:extLst>
              <a:ext uri="{FF2B5EF4-FFF2-40B4-BE49-F238E27FC236}">
                <a16:creationId xmlns:a16="http://schemas.microsoft.com/office/drawing/2014/main" id="{12C63567-9A18-430B-817B-152D609F5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70" name="1 Başlık"/>
          <p:cNvSpPr>
            <a:spLocks noGrp="1"/>
          </p:cNvSpPr>
          <p:nvPr>
            <p:ph type="title"/>
          </p:nvPr>
        </p:nvSpPr>
        <p:spPr>
          <a:xfrm>
            <a:off x="6388452" y="-73273"/>
            <a:ext cx="5438411" cy="1078200"/>
          </a:xfrm>
        </p:spPr>
        <p:txBody>
          <a:bodyPr>
            <a:normAutofit/>
          </a:bodyPr>
          <a:lstStyle/>
          <a:p>
            <a:r>
              <a:rPr lang="tr-TR" altLang="tr-TR" sz="3200" b="1" dirty="0">
                <a:latin typeface="Times New Roman" panose="02020603050405020304" pitchFamily="18" charset="0"/>
                <a:cs typeface="Times New Roman" panose="02020603050405020304" pitchFamily="18" charset="0"/>
              </a:rPr>
              <a:t>PHYSICAL FACILITIES</a:t>
            </a:r>
          </a:p>
        </p:txBody>
      </p:sp>
      <p:pic>
        <p:nvPicPr>
          <p:cNvPr id="9" name="Resim 8" descr="duvar, yer, iç mekan, oda içeren bir resim&#10;&#10;Açıklama otomatik olarak oluşturuldu">
            <a:extLst>
              <a:ext uri="{FF2B5EF4-FFF2-40B4-BE49-F238E27FC236}">
                <a16:creationId xmlns:a16="http://schemas.microsoft.com/office/drawing/2014/main" id="{08B5658A-ECA5-46F3-B871-8427F5900D3D}"/>
              </a:ext>
            </a:extLst>
          </p:cNvPr>
          <p:cNvPicPr>
            <a:picLocks noChangeAspect="1"/>
          </p:cNvPicPr>
          <p:nvPr/>
        </p:nvPicPr>
        <p:blipFill>
          <a:blip r:embed="rId3" cstate="print">
            <a:extLst>
              <a:ext uri="{28A0092B-C50C-407E-A947-70E740481C1C}">
                <a14:useLocalDpi xmlns:a14="http://schemas.microsoft.com/office/drawing/2010/main" val="0"/>
              </a:ext>
            </a:extLst>
          </a:blip>
          <a:srcRect l="15563" r="34806"/>
          <a:stretch/>
        </p:blipFill>
        <p:spPr>
          <a:xfrm>
            <a:off x="189570" y="170173"/>
            <a:ext cx="2799632" cy="3172965"/>
          </a:xfrm>
          <a:prstGeom prst="rect">
            <a:avLst/>
          </a:prstGeom>
        </p:spPr>
      </p:pic>
      <p:pic>
        <p:nvPicPr>
          <p:cNvPr id="5" name="Resim 4" descr="yer, iç mekan, oda, yaşama içeren bir resim&#10;&#10;Açıklama otomatik olarak oluşturuldu">
            <a:extLst>
              <a:ext uri="{FF2B5EF4-FFF2-40B4-BE49-F238E27FC236}">
                <a16:creationId xmlns:a16="http://schemas.microsoft.com/office/drawing/2014/main" id="{A3D57D09-E5A1-448A-9D2D-5D4F807CBEB6}"/>
              </a:ext>
            </a:extLst>
          </p:cNvPr>
          <p:cNvPicPr>
            <a:picLocks noChangeAspect="1"/>
          </p:cNvPicPr>
          <p:nvPr/>
        </p:nvPicPr>
        <p:blipFill>
          <a:blip r:embed="rId4" cstate="print">
            <a:extLst>
              <a:ext uri="{28A0092B-C50C-407E-A947-70E740481C1C}">
                <a14:useLocalDpi xmlns:a14="http://schemas.microsoft.com/office/drawing/2010/main" val="0"/>
              </a:ext>
            </a:extLst>
          </a:blip>
          <a:srcRect l="9982" r="7529"/>
          <a:stretch/>
        </p:blipFill>
        <p:spPr>
          <a:xfrm>
            <a:off x="3183414" y="170174"/>
            <a:ext cx="3001921" cy="2047053"/>
          </a:xfrm>
          <a:prstGeom prst="rect">
            <a:avLst/>
          </a:prstGeom>
        </p:spPr>
      </p:pic>
      <p:pic>
        <p:nvPicPr>
          <p:cNvPr id="3" name="Resim 2" descr="yer, iç mekan, duvar, oda içeren bir resim&#10;&#10;Açıklama otomatik olarak oluşturuldu">
            <a:extLst>
              <a:ext uri="{FF2B5EF4-FFF2-40B4-BE49-F238E27FC236}">
                <a16:creationId xmlns:a16="http://schemas.microsoft.com/office/drawing/2014/main" id="{E5FFA8B7-98E1-4F42-9C29-287918F3B782}"/>
              </a:ext>
            </a:extLst>
          </p:cNvPr>
          <p:cNvPicPr>
            <a:picLocks noChangeAspect="1"/>
          </p:cNvPicPr>
          <p:nvPr/>
        </p:nvPicPr>
        <p:blipFill>
          <a:blip r:embed="rId5" cstate="print">
            <a:extLst>
              <a:ext uri="{28A0092B-C50C-407E-A947-70E740481C1C}">
                <a14:useLocalDpi xmlns:a14="http://schemas.microsoft.com/office/drawing/2010/main" val="0"/>
              </a:ext>
            </a:extLst>
          </a:blip>
          <a:srcRect l="10028" r="29749" b="1"/>
          <a:stretch/>
        </p:blipFill>
        <p:spPr>
          <a:xfrm>
            <a:off x="189570" y="3510992"/>
            <a:ext cx="2799632" cy="2614912"/>
          </a:xfrm>
          <a:prstGeom prst="rect">
            <a:avLst/>
          </a:prstGeom>
        </p:spPr>
      </p:pic>
      <p:pic>
        <p:nvPicPr>
          <p:cNvPr id="7" name="Resim 6" descr="yer, iç mekan, duvar, tablo içeren bir resim&#10;&#10;Açıklama otomatik olarak oluşturuldu">
            <a:extLst>
              <a:ext uri="{FF2B5EF4-FFF2-40B4-BE49-F238E27FC236}">
                <a16:creationId xmlns:a16="http://schemas.microsoft.com/office/drawing/2014/main" id="{A0161825-54B6-4966-B2F6-9A5F28D10835}"/>
              </a:ext>
            </a:extLst>
          </p:cNvPr>
          <p:cNvPicPr>
            <a:picLocks noChangeAspect="1"/>
          </p:cNvPicPr>
          <p:nvPr/>
        </p:nvPicPr>
        <p:blipFill>
          <a:blip r:embed="rId6" cstate="print">
            <a:extLst>
              <a:ext uri="{28A0092B-C50C-407E-A947-70E740481C1C}">
                <a14:useLocalDpi xmlns:a14="http://schemas.microsoft.com/office/drawing/2010/main" val="0"/>
              </a:ext>
            </a:extLst>
          </a:blip>
          <a:srcRect t="5986" r="3" b="5781"/>
          <a:stretch/>
        </p:blipFill>
        <p:spPr>
          <a:xfrm>
            <a:off x="3183413" y="2410403"/>
            <a:ext cx="3001920" cy="1489926"/>
          </a:xfrm>
          <a:prstGeom prst="rect">
            <a:avLst/>
          </a:prstGeom>
        </p:spPr>
      </p:pic>
      <p:pic>
        <p:nvPicPr>
          <p:cNvPr id="20" name="Picture 2" descr="IMG_0348">
            <a:extLst>
              <a:ext uri="{FF2B5EF4-FFF2-40B4-BE49-F238E27FC236}">
                <a16:creationId xmlns:a16="http://schemas.microsoft.com/office/drawing/2014/main" id="{BFB31B51-090B-47B4-A127-ACB23509B602}"/>
              </a:ext>
            </a:extLst>
          </p:cNvPr>
          <p:cNvPicPr>
            <a:picLocks noChangeAspect="1" noChangeArrowheads="1"/>
          </p:cNvPicPr>
          <p:nvPr/>
        </p:nvPicPr>
        <p:blipFill rotWithShape="1">
          <a:blip r:embed="rId7" cstate="print"/>
          <a:srcRect t="9046" r="-1" b="-1"/>
          <a:stretch/>
        </p:blipFill>
        <p:spPr>
          <a:xfrm>
            <a:off x="3183412" y="4072045"/>
            <a:ext cx="3010830" cy="2053861"/>
          </a:xfrm>
          <a:prstGeom prst="rect">
            <a:avLst/>
          </a:prstGeom>
          <a:noFill/>
        </p:spPr>
      </p:pic>
      <p:sp>
        <p:nvSpPr>
          <p:cNvPr id="32771" name="2 İçerik Yer Tutucusu"/>
          <p:cNvSpPr>
            <a:spLocks noGrp="1"/>
          </p:cNvSpPr>
          <p:nvPr>
            <p:ph idx="1"/>
          </p:nvPr>
        </p:nvSpPr>
        <p:spPr>
          <a:xfrm>
            <a:off x="6379544" y="734786"/>
            <a:ext cx="5622886" cy="6007715"/>
          </a:xfrm>
        </p:spPr>
        <p:txBody>
          <a:bodyPr>
            <a:normAutofit lnSpcReduction="10000"/>
          </a:bodyPr>
          <a:lstStyle/>
          <a:p>
            <a:pPr marL="0" indent="0" algn="just">
              <a:buNone/>
            </a:pPr>
            <a:r>
              <a:rPr lang="en-US" sz="1800" dirty="0">
                <a:latin typeface="Times New Roman" panose="02020603050405020304" pitchFamily="18" charset="0"/>
                <a:cs typeface="Times New Roman" panose="02020603050405020304" pitchFamily="18" charset="0"/>
              </a:rPr>
              <a:t>Our department continues its educational activities in its own building built on an area of 3000 square meters. 
In our building, there is a classroom for each class and practical training units. 
There is a canteen and a social activity area for students. 
We have a table tennis table.
It is possible to become a member of the FTR community and actively participate in social activities. 
</a:t>
            </a:r>
            <a:r>
              <a:rPr lang="en-US" sz="1800" dirty="0">
                <a:highlight>
                  <a:srgbClr val="FFFF00"/>
                </a:highlight>
                <a:latin typeface="Times New Roman" panose="02020603050405020304" pitchFamily="18" charset="0"/>
                <a:cs typeface="Times New Roman" panose="02020603050405020304" pitchFamily="18" charset="0"/>
              </a:rPr>
              <a:t>As a result of the student representative elections held every year</a:t>
            </a:r>
            <a:r>
              <a:rPr lang="en-US" sz="1800" dirty="0">
                <a:latin typeface="Times New Roman" panose="02020603050405020304" pitchFamily="18" charset="0"/>
                <a:cs typeface="Times New Roman" panose="02020603050405020304" pitchFamily="18" charset="0"/>
              </a:rPr>
              <a:t>, the student who is entitled to be a </a:t>
            </a:r>
            <a:r>
              <a:rPr lang="en-US" sz="1800" dirty="0">
                <a:highlight>
                  <a:srgbClr val="FFFF00"/>
                </a:highlight>
                <a:latin typeface="Times New Roman" panose="02020603050405020304" pitchFamily="18" charset="0"/>
                <a:cs typeface="Times New Roman" panose="02020603050405020304" pitchFamily="18" charset="0"/>
              </a:rPr>
              <a:t>representative represents our school in various activities. </a:t>
            </a:r>
            <a:r>
              <a:rPr lang="en-US" sz="1800" dirty="0">
                <a:latin typeface="Times New Roman" panose="02020603050405020304" pitchFamily="18" charset="0"/>
                <a:cs typeface="Times New Roman" panose="02020603050405020304" pitchFamily="18" charset="0"/>
              </a:rPr>
              <a:t>
It is possible to participate in our sports activities with basketball, volleyball and football teams created for boys and girls. 
</a:t>
            </a:r>
            <a:r>
              <a:rPr lang="en-US" sz="1800" b="1" dirty="0">
                <a:latin typeface="Times New Roman" panose="02020603050405020304" pitchFamily="18" charset="0"/>
                <a:cs typeface="Times New Roman" panose="02020603050405020304" pitchFamily="18" charset="0"/>
              </a:rPr>
              <a:t>At the beginning of each fall semester, a </a:t>
            </a:r>
            <a:r>
              <a:rPr lang="en-US" sz="1800" b="1" dirty="0">
                <a:highlight>
                  <a:srgbClr val="FFFF00"/>
                </a:highlight>
                <a:latin typeface="Times New Roman" panose="02020603050405020304" pitchFamily="18" charset="0"/>
                <a:cs typeface="Times New Roman" panose="02020603050405020304" pitchFamily="18" charset="0"/>
              </a:rPr>
              <a:t>'welcome' party</a:t>
            </a:r>
            <a:r>
              <a:rPr lang="en-US" sz="1800" b="1" dirty="0">
                <a:latin typeface="Times New Roman" panose="02020603050405020304" pitchFamily="18" charset="0"/>
                <a:cs typeface="Times New Roman" panose="02020603050405020304" pitchFamily="18" charset="0"/>
              </a:rPr>
              <a:t> is organized for new students and </a:t>
            </a:r>
            <a:r>
              <a:rPr lang="en-US" sz="1800" b="1" dirty="0">
                <a:highlight>
                  <a:srgbClr val="FFFF00"/>
                </a:highlight>
                <a:latin typeface="Times New Roman" panose="02020603050405020304" pitchFamily="18" charset="0"/>
                <a:cs typeface="Times New Roman" panose="02020603050405020304" pitchFamily="18" charset="0"/>
              </a:rPr>
              <a:t>'hot-pack' parties </a:t>
            </a:r>
            <a:r>
              <a:rPr lang="en-US" sz="1800" b="1" dirty="0">
                <a:latin typeface="Times New Roman" panose="02020603050405020304" pitchFamily="18" charset="0"/>
                <a:cs typeface="Times New Roman" panose="02020603050405020304" pitchFamily="18" charset="0"/>
              </a:rPr>
              <a:t>are organized for 4th grade students who will leave us in the spring semesters. </a:t>
            </a:r>
            <a:r>
              <a:rPr lang="en-US" sz="1800" dirty="0">
                <a:latin typeface="Times New Roman" panose="02020603050405020304" pitchFamily="18" charset="0"/>
                <a:cs typeface="Times New Roman" panose="02020603050405020304" pitchFamily="18" charset="0"/>
              </a:rPr>
              <a:t>
In addition to these, picnics, school trips and social activities of our students and teachers are intertwined.</a:t>
            </a:r>
            <a:endParaRPr lang="tr-TR" altLang="tr-TR" sz="1800" b="1" dirty="0">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9429534"/>
      </p:ext>
    </p:extLst>
  </p:cSld>
  <p:clrMapOvr>
    <a:masterClrMapping/>
  </p:clrMapOvr>
  <p:transition spd="med">
    <p:pull/>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otback kütükev 2011 086">
            <a:extLst>
              <a:ext uri="{FF2B5EF4-FFF2-40B4-BE49-F238E27FC236}">
                <a16:creationId xmlns:a16="http://schemas.microsoft.com/office/drawing/2014/main" id="{81A70C88-F534-48C6-BC20-464BA8619C70}"/>
              </a:ext>
            </a:extLst>
          </p:cNvPr>
          <p:cNvPicPr>
            <a:picLocks noChangeAspect="1" noChangeArrowheads="1"/>
          </p:cNvPicPr>
          <p:nvPr/>
        </p:nvPicPr>
        <p:blipFill rotWithShape="1">
          <a:blip r:embed="rId2" cstate="print"/>
          <a:srcRect t="17698" b="7302"/>
          <a:stretch/>
        </p:blipFill>
        <p:spPr>
          <a:xfrm>
            <a:off x="20" y="10"/>
            <a:ext cx="12191980" cy="6857990"/>
          </a:xfrm>
          <a:prstGeom prst="rect">
            <a:avLst/>
          </a:prstGeom>
          <a:noFill/>
        </p:spPr>
      </p:pic>
    </p:spTree>
    <p:extLst>
      <p:ext uri="{BB962C8B-B14F-4D97-AF65-F5344CB8AC3E}">
        <p14:creationId xmlns:p14="http://schemas.microsoft.com/office/powerpoint/2010/main" val="20555118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2722" y="176213"/>
            <a:ext cx="9753600" cy="6505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61691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2" descr="IMG_2825">
            <a:extLst>
              <a:ext uri="{FF2B5EF4-FFF2-40B4-BE49-F238E27FC236}">
                <a16:creationId xmlns:a16="http://schemas.microsoft.com/office/drawing/2014/main" id="{2AFC5C38-0B7F-4AEB-8404-F0282404A58C}"/>
              </a:ext>
            </a:extLst>
          </p:cNvPr>
          <p:cNvPicPr>
            <a:picLocks noChangeAspect="1" noChangeArrowheads="1"/>
          </p:cNvPicPr>
          <p:nvPr/>
        </p:nvPicPr>
        <p:blipFill>
          <a:blip r:embed="rId2" cstate="print"/>
          <a:srcRect l="8762" r="20102" b="-1"/>
          <a:stretch/>
        </p:blipFill>
        <p:spPr>
          <a:xfrm>
            <a:off x="191086" y="171715"/>
            <a:ext cx="5813197" cy="6129087"/>
          </a:xfrm>
          <a:prstGeom prst="rect">
            <a:avLst/>
          </a:prstGeom>
          <a:noFill/>
        </p:spPr>
      </p:pic>
      <p:pic>
        <p:nvPicPr>
          <p:cNvPr id="3" name="Picture 2" descr="C:\Users\Şebnem\Desktop\Adsız.jpg">
            <a:extLst>
              <a:ext uri="{FF2B5EF4-FFF2-40B4-BE49-F238E27FC236}">
                <a16:creationId xmlns:a16="http://schemas.microsoft.com/office/drawing/2014/main" id="{39865D3F-1D67-4489-A94B-123EC62126AE}"/>
              </a:ext>
            </a:extLst>
          </p:cNvPr>
          <p:cNvPicPr>
            <a:picLocks noChangeAspect="1" noChangeArrowheads="1"/>
          </p:cNvPicPr>
          <p:nvPr/>
        </p:nvPicPr>
        <p:blipFill>
          <a:blip r:embed="rId3" cstate="print"/>
          <a:srcRect t="3233" b="19806"/>
          <a:stretch/>
        </p:blipFill>
        <p:spPr bwMode="auto">
          <a:xfrm>
            <a:off x="6196929" y="171716"/>
            <a:ext cx="5803986" cy="3171422"/>
          </a:xfrm>
          <a:prstGeom prst="rect">
            <a:avLst/>
          </a:prstGeom>
          <a:noFill/>
        </p:spPr>
      </p:pic>
      <p:pic>
        <p:nvPicPr>
          <p:cNvPr id="5" name="Picture 2" descr="hotback kütükev 2011 039">
            <a:extLst>
              <a:ext uri="{FF2B5EF4-FFF2-40B4-BE49-F238E27FC236}">
                <a16:creationId xmlns:a16="http://schemas.microsoft.com/office/drawing/2014/main" id="{C9BC9CD2-B999-4523-8514-E47079C6464D}"/>
              </a:ext>
            </a:extLst>
          </p:cNvPr>
          <p:cNvPicPr>
            <a:picLocks noChangeAspect="1" noChangeArrowheads="1"/>
          </p:cNvPicPr>
          <p:nvPr/>
        </p:nvPicPr>
        <p:blipFill>
          <a:blip r:embed="rId4" cstate="print"/>
          <a:srcRect t="21321" b="14483"/>
          <a:stretch/>
        </p:blipFill>
        <p:spPr>
          <a:xfrm>
            <a:off x="6196929" y="3514856"/>
            <a:ext cx="5786386" cy="2785950"/>
          </a:xfrm>
          <a:prstGeom prst="rect">
            <a:avLst/>
          </a:prstGeom>
          <a:noFill/>
        </p:spPr>
      </p:pic>
    </p:spTree>
    <p:extLst>
      <p:ext uri="{BB962C8B-B14F-4D97-AF65-F5344CB8AC3E}">
        <p14:creationId xmlns:p14="http://schemas.microsoft.com/office/powerpoint/2010/main" val="1975186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AM_1948">
            <a:extLst>
              <a:ext uri="{FF2B5EF4-FFF2-40B4-BE49-F238E27FC236}">
                <a16:creationId xmlns:a16="http://schemas.microsoft.com/office/drawing/2014/main" id="{E54B4A5D-3334-496B-B80E-23B525F752E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539" b="1346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00298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İçerik Yer Tutucusu 7" descr="metin içeren bir resim&#10;&#10;Açıklama otomatik olarak oluşturuldu">
            <a:extLst>
              <a:ext uri="{FF2B5EF4-FFF2-40B4-BE49-F238E27FC236}">
                <a16:creationId xmlns:a16="http://schemas.microsoft.com/office/drawing/2014/main" id="{E7E2B290-2501-056B-4AA9-05AFE55E119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751674" y="-20226"/>
            <a:ext cx="4935126" cy="6878226"/>
          </a:xfrm>
          <a:prstGeom prst="rect">
            <a:avLst/>
          </a:prstGeom>
        </p:spPr>
      </p:pic>
    </p:spTree>
    <p:extLst>
      <p:ext uri="{BB962C8B-B14F-4D97-AF65-F5344CB8AC3E}">
        <p14:creationId xmlns:p14="http://schemas.microsoft.com/office/powerpoint/2010/main" val="39213817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çerik Yer Tutucusu 4" descr="metin içeren bir resim&#10;&#10;Açıklama otomatik olarak oluşturuldu">
            <a:extLst>
              <a:ext uri="{FF2B5EF4-FFF2-40B4-BE49-F238E27FC236}">
                <a16:creationId xmlns:a16="http://schemas.microsoft.com/office/drawing/2014/main" id="{9745B5AE-A540-B706-2AC0-B773A2B7C36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7511" b="16930"/>
          <a:stretch/>
        </p:blipFill>
        <p:spPr>
          <a:xfrm>
            <a:off x="457200" y="457200"/>
            <a:ext cx="11277600" cy="5943600"/>
          </a:xfrm>
          <a:prstGeom prst="rect">
            <a:avLst/>
          </a:prstGeom>
        </p:spPr>
      </p:pic>
    </p:spTree>
    <p:extLst>
      <p:ext uri="{BB962C8B-B14F-4D97-AF65-F5344CB8AC3E}">
        <p14:creationId xmlns:p14="http://schemas.microsoft.com/office/powerpoint/2010/main" val="15808481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15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2519565E-B3CD-492A-84BB-DA110BC866F7}"/>
              </a:ext>
            </a:extLst>
          </p:cNvPr>
          <p:cNvSpPr>
            <a:spLocks noGrp="1"/>
          </p:cNvSpPr>
          <p:nvPr>
            <p:ph type="title"/>
          </p:nvPr>
        </p:nvSpPr>
        <p:spPr>
          <a:xfrm>
            <a:off x="524256" y="4767072"/>
            <a:ext cx="6594189" cy="1625210"/>
          </a:xfrm>
        </p:spPr>
        <p:txBody>
          <a:bodyPr>
            <a:normAutofit/>
          </a:bodyPr>
          <a:lstStyle/>
          <a:p>
            <a:pPr algn="r"/>
            <a:r>
              <a:rPr lang="tr-TR" dirty="0">
                <a:solidFill>
                  <a:srgbClr val="FFFFFF"/>
                </a:solidFill>
                <a:latin typeface="Times New Roman" panose="02020603050405020304" pitchFamily="18" charset="0"/>
                <a:cs typeface="Times New Roman" panose="02020603050405020304" pitchFamily="18" charset="0"/>
              </a:rPr>
              <a:t>International Exchange Programs</a:t>
            </a:r>
          </a:p>
        </p:txBody>
      </p:sp>
      <p:pic>
        <p:nvPicPr>
          <p:cNvPr id="4" name="Resim 3">
            <a:extLst>
              <a:ext uri="{FF2B5EF4-FFF2-40B4-BE49-F238E27FC236}">
                <a16:creationId xmlns:a16="http://schemas.microsoft.com/office/drawing/2014/main" id="{7BBC9291-01F7-4E60-A451-B37548D1EB59}"/>
              </a:ext>
            </a:extLst>
          </p:cNvPr>
          <p:cNvPicPr>
            <a:picLocks noChangeAspect="1"/>
          </p:cNvPicPr>
          <p:nvPr/>
        </p:nvPicPr>
        <p:blipFill rotWithShape="1">
          <a:blip r:embed="rId2"/>
          <a:srcRect l="1176" t="14511" r="4738" b="-2"/>
          <a:stretch/>
        </p:blipFill>
        <p:spPr>
          <a:xfrm>
            <a:off x="327547" y="917725"/>
            <a:ext cx="7058306" cy="3511400"/>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95988A3A-1C10-4B96-9C6F-468BD7FB4F12}"/>
              </a:ext>
            </a:extLst>
          </p:cNvPr>
          <p:cNvSpPr>
            <a:spLocks noGrp="1"/>
          </p:cNvSpPr>
          <p:nvPr>
            <p:ph idx="1"/>
          </p:nvPr>
        </p:nvSpPr>
        <p:spPr>
          <a:xfrm>
            <a:off x="8029319" y="917725"/>
            <a:ext cx="3424739" cy="4852362"/>
          </a:xfrm>
        </p:spPr>
        <p:txBody>
          <a:bodyPr anchor="ctr">
            <a:normAutofit/>
          </a:bodyPr>
          <a:lstStyle/>
          <a:p>
            <a:r>
              <a:rPr lang="tr-TR" sz="2000" dirty="0">
                <a:solidFill>
                  <a:srgbClr val="FFC000"/>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www.erasmus.ibu.edu.tr</a:t>
            </a:r>
            <a:endParaRPr lang="tr-TR" sz="2000" dirty="0">
              <a:solidFill>
                <a:srgbClr val="FFC000"/>
              </a:solidFill>
              <a:latin typeface="Times New Roman" panose="02020603050405020304" pitchFamily="18" charset="0"/>
              <a:cs typeface="Times New Roman" panose="02020603050405020304" pitchFamily="18" charset="0"/>
            </a:endParaRPr>
          </a:p>
          <a:p>
            <a:endParaRPr lang="tr-TR" sz="2000" dirty="0">
              <a:solidFill>
                <a:srgbClr val="FFC000"/>
              </a:solidFill>
              <a:latin typeface="Times New Roman" panose="02020603050405020304" pitchFamily="18" charset="0"/>
              <a:cs typeface="Times New Roman" panose="02020603050405020304" pitchFamily="18" charset="0"/>
            </a:endParaRPr>
          </a:p>
          <a:p>
            <a:endParaRPr lang="tr-TR" sz="2000" dirty="0">
              <a:solidFill>
                <a:srgbClr val="FFFFFF"/>
              </a:solidFill>
              <a:latin typeface="Times New Roman" panose="02020603050405020304" pitchFamily="18" charset="0"/>
              <a:cs typeface="Times New Roman" panose="02020603050405020304" pitchFamily="18" charset="0"/>
            </a:endParaRPr>
          </a:p>
          <a:p>
            <a:r>
              <a:rPr lang="en-US" sz="2000" dirty="0">
                <a:solidFill>
                  <a:srgbClr val="FFFFFF"/>
                </a:solidFill>
                <a:latin typeface="Times New Roman" panose="02020603050405020304" pitchFamily="18" charset="0"/>
                <a:cs typeface="Times New Roman" panose="02020603050405020304" pitchFamily="18" charset="0"/>
              </a:rPr>
              <a:t>It is a semester student exchange program between higher education institutions in Turkey and higher education institutions in Europe.
International Relations and Bologna Faculty Coordinator and Department Coordinator
Assoc. Prof. Dr. </a:t>
            </a:r>
            <a:r>
              <a:rPr lang="en-US" sz="2000" dirty="0" err="1">
                <a:solidFill>
                  <a:srgbClr val="FFFFFF"/>
                </a:solidFill>
                <a:latin typeface="Times New Roman" panose="02020603050405020304" pitchFamily="18" charset="0"/>
                <a:cs typeface="Times New Roman" panose="02020603050405020304" pitchFamily="18" charset="0"/>
              </a:rPr>
              <a:t>Şebnem</a:t>
            </a:r>
            <a:r>
              <a:rPr lang="en-US" sz="2000" dirty="0">
                <a:solidFill>
                  <a:srgbClr val="FFFFFF"/>
                </a:solidFill>
                <a:latin typeface="Times New Roman" panose="02020603050405020304" pitchFamily="18" charset="0"/>
                <a:cs typeface="Times New Roman" panose="02020603050405020304" pitchFamily="18" charset="0"/>
              </a:rPr>
              <a:t> AVCI</a:t>
            </a:r>
            <a:endParaRPr lang="tr-TR" sz="2000" dirty="0">
              <a:solidFill>
                <a:srgbClr val="FFFFFF"/>
              </a:solidFill>
            </a:endParaRPr>
          </a:p>
          <a:p>
            <a:endParaRPr lang="tr-TR" sz="2000" dirty="0">
              <a:solidFill>
                <a:srgbClr val="FFFFFF"/>
              </a:solidFill>
            </a:endParaRPr>
          </a:p>
        </p:txBody>
      </p:sp>
    </p:spTree>
    <p:extLst>
      <p:ext uri="{BB962C8B-B14F-4D97-AF65-F5344CB8AC3E}">
        <p14:creationId xmlns:p14="http://schemas.microsoft.com/office/powerpoint/2010/main" val="689528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Başlık 1">
            <a:extLst>
              <a:ext uri="{FF2B5EF4-FFF2-40B4-BE49-F238E27FC236}">
                <a16:creationId xmlns:a16="http://schemas.microsoft.com/office/drawing/2014/main" id="{C9735805-DBF8-E32B-03E4-247E18B2A4DF}"/>
              </a:ext>
            </a:extLst>
          </p:cNvPr>
          <p:cNvSpPr>
            <a:spLocks noGrp="1"/>
          </p:cNvSpPr>
          <p:nvPr>
            <p:ph type="ctrTitle"/>
          </p:nvPr>
        </p:nvSpPr>
        <p:spPr>
          <a:xfrm>
            <a:off x="2777898" y="136524"/>
            <a:ext cx="7382102" cy="1544072"/>
          </a:xfrm>
        </p:spPr>
        <p:txBody>
          <a:bodyPr/>
          <a:lstStyle/>
          <a:p>
            <a:r>
              <a:rPr lang="en-US" altLang="tr-TR" sz="3200" dirty="0">
                <a:solidFill>
                  <a:srgbClr val="FF0000"/>
                </a:solidFill>
                <a:latin typeface="Times New Roman" panose="02020603050405020304" pitchFamily="18" charset="0"/>
                <a:cs typeface="Times New Roman" panose="02020603050405020304" pitchFamily="18" charset="0"/>
              </a:rPr>
              <a:t>National and International Mobility in Physiotherapy and Rehabilitation</a:t>
            </a:r>
            <a:endParaRPr lang="tr-TR" altLang="tr-TR" sz="3200" dirty="0">
              <a:solidFill>
                <a:srgbClr val="FF0000"/>
              </a:solidFill>
              <a:latin typeface="Times New Roman" panose="02020603050405020304" pitchFamily="18" charset="0"/>
              <a:cs typeface="Times New Roman" panose="02020603050405020304" pitchFamily="18" charset="0"/>
            </a:endParaRPr>
          </a:p>
        </p:txBody>
      </p:sp>
      <p:sp>
        <p:nvSpPr>
          <p:cNvPr id="3075" name="Alt Başlık 2">
            <a:extLst>
              <a:ext uri="{FF2B5EF4-FFF2-40B4-BE49-F238E27FC236}">
                <a16:creationId xmlns:a16="http://schemas.microsoft.com/office/drawing/2014/main" id="{47BF5642-2C05-7D08-B46E-B81C250610C5}"/>
              </a:ext>
            </a:extLst>
          </p:cNvPr>
          <p:cNvSpPr>
            <a:spLocks noGrp="1"/>
          </p:cNvSpPr>
          <p:nvPr>
            <p:ph type="subTitle" idx="1"/>
          </p:nvPr>
        </p:nvSpPr>
        <p:spPr>
          <a:xfrm>
            <a:off x="420661" y="5137378"/>
            <a:ext cx="3708354" cy="1230313"/>
          </a:xfrm>
        </p:spPr>
        <p:txBody>
          <a:bodyPr/>
          <a:lstStyle/>
          <a:p>
            <a:pPr algn="l" eaLnBrk="1" hangingPunct="1">
              <a:spcBef>
                <a:spcPts val="1000"/>
              </a:spcBef>
            </a:pPr>
            <a:r>
              <a:rPr lang="en-US" altLang="tr-TR" sz="1900" dirty="0">
                <a:solidFill>
                  <a:srgbClr val="000000"/>
                </a:solidFill>
                <a:latin typeface="Times New Roman" panose="02020603050405020304" pitchFamily="18" charset="0"/>
                <a:cs typeface="Times New Roman" panose="02020603050405020304" pitchFamily="18" charset="0"/>
              </a:rPr>
              <a:t>Assoc. Prof. Dr. </a:t>
            </a:r>
            <a:r>
              <a:rPr lang="en-US" altLang="tr-TR" sz="1900" dirty="0" err="1">
                <a:solidFill>
                  <a:srgbClr val="000000"/>
                </a:solidFill>
                <a:latin typeface="Times New Roman" panose="02020603050405020304" pitchFamily="18" charset="0"/>
                <a:cs typeface="Times New Roman" panose="02020603050405020304" pitchFamily="18" charset="0"/>
              </a:rPr>
              <a:t>Şebnem</a:t>
            </a:r>
            <a:r>
              <a:rPr lang="en-US" altLang="tr-TR" sz="1900" dirty="0">
                <a:solidFill>
                  <a:srgbClr val="000000"/>
                </a:solidFill>
                <a:latin typeface="Times New Roman" panose="02020603050405020304" pitchFamily="18" charset="0"/>
                <a:cs typeface="Times New Roman" panose="02020603050405020304" pitchFamily="18" charset="0"/>
              </a:rPr>
              <a:t> AVCI
International Relations Faculty and FTR Department Coordinator</a:t>
            </a:r>
            <a:endParaRPr lang="tr-TR" altLang="tr-TR" sz="1900" dirty="0">
              <a:solidFill>
                <a:srgbClr val="000000"/>
              </a:solidFill>
              <a:latin typeface="Times New Roman" panose="02020603050405020304" pitchFamily="18" charset="0"/>
              <a:cs typeface="Times New Roman" panose="02020603050405020304" pitchFamily="18" charset="0"/>
            </a:endParaRPr>
          </a:p>
        </p:txBody>
      </p:sp>
      <p:sp>
        <p:nvSpPr>
          <p:cNvPr id="3076" name="Slayt Numarası Yer Tutucusu 3">
            <a:extLst>
              <a:ext uri="{FF2B5EF4-FFF2-40B4-BE49-F238E27FC236}">
                <a16:creationId xmlns:a16="http://schemas.microsoft.com/office/drawing/2014/main" id="{B076839B-15EE-CD02-D0F7-F69F7907D0E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41AD7916-3207-49FC-ADDF-7DB3DD8195C7}" type="slidenum">
              <a:rPr lang="tr-TR" altLang="en-US" sz="1200">
                <a:solidFill>
                  <a:srgbClr val="898989"/>
                </a:solidFill>
                <a:cs typeface="Arial" panose="020B0604020202020204" pitchFamily="34" charset="0"/>
              </a:rPr>
              <a:pPr fontAlgn="base">
                <a:spcBef>
                  <a:spcPct val="0"/>
                </a:spcBef>
                <a:spcAft>
                  <a:spcPct val="0"/>
                </a:spcAft>
                <a:buNone/>
              </a:pPr>
              <a:t>38</a:t>
            </a:fld>
            <a:endParaRPr lang="tr-TR" altLang="en-US" sz="1200">
              <a:solidFill>
                <a:srgbClr val="898989"/>
              </a:solidFill>
              <a:cs typeface="Arial" panose="020B0604020202020204" pitchFamily="34" charset="0"/>
            </a:endParaRPr>
          </a:p>
        </p:txBody>
      </p:sp>
      <p:pic>
        <p:nvPicPr>
          <p:cNvPr id="3077" name="Resim 3">
            <a:extLst>
              <a:ext uri="{FF2B5EF4-FFF2-40B4-BE49-F238E27FC236}">
                <a16:creationId xmlns:a16="http://schemas.microsoft.com/office/drawing/2014/main" id="{5196FBE6-3482-1E1A-D820-83112DD814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09015" y="4462009"/>
            <a:ext cx="3127346" cy="1894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Resim 5">
            <a:extLst>
              <a:ext uri="{FF2B5EF4-FFF2-40B4-BE49-F238E27FC236}">
                <a16:creationId xmlns:a16="http://schemas.microsoft.com/office/drawing/2014/main" id="{B1FAA616-141E-A584-0882-D11968A780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622" y="1882774"/>
            <a:ext cx="3708354" cy="1987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Resim 7">
            <a:extLst>
              <a:ext uri="{FF2B5EF4-FFF2-40B4-BE49-F238E27FC236}">
                <a16:creationId xmlns:a16="http://schemas.microsoft.com/office/drawing/2014/main" id="{89D53D85-4EF8-6F56-2841-7F28BDC0E9D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3112" y="2547939"/>
            <a:ext cx="3233767" cy="242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09F2055B-7CBC-9933-FE28-8D5FA13FC0C7}"/>
              </a:ext>
            </a:extLst>
          </p:cNvPr>
          <p:cNvSpPr txBox="1"/>
          <p:nvPr/>
        </p:nvSpPr>
        <p:spPr bwMode="auto">
          <a:xfrm>
            <a:off x="609600" y="227014"/>
            <a:ext cx="10972800" cy="1143000"/>
          </a:xfrm>
          <a:prstGeom prst="rect">
            <a:avLst/>
          </a:prstGeom>
          <a:noFill/>
          <a:ln>
            <a:noFill/>
          </a:ln>
        </p:spPr>
        <p:txBody>
          <a:bodyPr vert="horz" wrap="square" lIns="91440" tIns="45720" rIns="91440" bIns="45720" numCol="1" rtlCol="0" anchor="ctr" anchorCtr="0" compatLnSpc="1">
            <a:prstTxWarp prst="textNoShape">
              <a:avLst/>
            </a:prstTxWarp>
            <a:normAutofit/>
          </a:bodyPr>
          <a:lstStyle/>
          <a:p>
            <a:pPr algn="ctr" eaLnBrk="0" fontAlgn="base" hangingPunct="0">
              <a:spcBef>
                <a:spcPct val="0"/>
              </a:spcBef>
              <a:spcAft>
                <a:spcPts val="600"/>
              </a:spcAft>
            </a:pPr>
            <a:r>
              <a:rPr lang="tr-TR" sz="4400" kern="1200" dirty="0">
                <a:latin typeface="Times New Roman" panose="02020603050405020304" pitchFamily="18" charset="0"/>
                <a:ea typeface="+mj-ea"/>
                <a:cs typeface="Times New Roman" panose="02020603050405020304" pitchFamily="18" charset="0"/>
              </a:rPr>
              <a:t>www.erasmus.ibu.edu.tr</a:t>
            </a:r>
          </a:p>
        </p:txBody>
      </p:sp>
      <p:pic>
        <p:nvPicPr>
          <p:cNvPr id="3" name="Resim 2">
            <a:extLst>
              <a:ext uri="{FF2B5EF4-FFF2-40B4-BE49-F238E27FC236}">
                <a16:creationId xmlns:a16="http://schemas.microsoft.com/office/drawing/2014/main" id="{135BDA36-2783-374D-7AF0-B6E9C3CDDAD6}"/>
              </a:ext>
            </a:extLst>
          </p:cNvPr>
          <p:cNvPicPr>
            <a:picLocks noChangeAspect="1"/>
          </p:cNvPicPr>
          <p:nvPr/>
        </p:nvPicPr>
        <p:blipFill>
          <a:blip r:embed="rId2"/>
          <a:srcRect b="17091"/>
          <a:stretch/>
        </p:blipFill>
        <p:spPr>
          <a:xfrm>
            <a:off x="609600" y="1600201"/>
            <a:ext cx="10972800" cy="4525963"/>
          </a:xfrm>
          <a:prstGeom prst="rect">
            <a:avLst/>
          </a:prstGeom>
          <a:noFill/>
        </p:spPr>
      </p:pic>
      <p:sp>
        <p:nvSpPr>
          <p:cNvPr id="2" name="Slayt Numarası Yer Tutucusu 1">
            <a:extLst>
              <a:ext uri="{FF2B5EF4-FFF2-40B4-BE49-F238E27FC236}">
                <a16:creationId xmlns:a16="http://schemas.microsoft.com/office/drawing/2014/main" id="{F6753E8C-836F-A96F-29A1-3ADD9FEBB029}"/>
              </a:ext>
            </a:extLst>
          </p:cNvPr>
          <p:cNvSpPr>
            <a:spLocks noGrp="1"/>
          </p:cNvSpPr>
          <p:nvPr>
            <p:ph type="sldNum" sz="quarter" idx="12"/>
          </p:nvPr>
        </p:nvSpPr>
        <p:spPr>
          <a:xfrm>
            <a:off x="8737600" y="6356351"/>
            <a:ext cx="2844800" cy="365125"/>
          </a:xfrm>
        </p:spPr>
        <p:txBody>
          <a:bodyPr vert="horz" wrap="square" lIns="91440" tIns="45720" rIns="91440" bIns="45720" numCol="1" anchor="ctr" anchorCtr="0" compatLnSpc="1">
            <a:prstTxWarp prst="textNoShape">
              <a:avLst/>
            </a:prstTxWarp>
            <a:normAutofit/>
          </a:bodyPr>
          <a:lstStyle/>
          <a:p>
            <a:pPr fontAlgn="base">
              <a:spcBef>
                <a:spcPct val="0"/>
              </a:spcBef>
              <a:spcAft>
                <a:spcPts val="600"/>
              </a:spcAft>
              <a:defRPr/>
            </a:pPr>
            <a:fld id="{D0ADFA68-0D1D-4B1F-B485-9E49E156A210}" type="slidenum">
              <a:rPr lang="tr-TR" altLang="en-US" kern="1200">
                <a:latin typeface="Calibri" panose="020F0502020204030204" pitchFamily="34" charset="0"/>
                <a:ea typeface="+mn-ea"/>
                <a:cs typeface="+mn-cs"/>
              </a:rPr>
              <a:pPr fontAlgn="base">
                <a:spcBef>
                  <a:spcPct val="0"/>
                </a:spcBef>
                <a:spcAft>
                  <a:spcPts val="600"/>
                </a:spcAft>
                <a:defRPr/>
              </a:pPr>
              <a:t>39</a:t>
            </a:fld>
            <a:endParaRPr lang="tr-TR" altLang="en-US" kern="1200">
              <a:latin typeface="Calibri" panose="020F0502020204030204" pitchFamily="34" charset="0"/>
              <a:ea typeface="+mn-ea"/>
              <a:cs typeface="+mn-cs"/>
            </a:endParaRPr>
          </a:p>
        </p:txBody>
      </p:sp>
    </p:spTree>
    <p:extLst>
      <p:ext uri="{BB962C8B-B14F-4D97-AF65-F5344CB8AC3E}">
        <p14:creationId xmlns:p14="http://schemas.microsoft.com/office/powerpoint/2010/main" val="13023040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00BEF53C-8C99-B725-1BAD-B5F9CFF059CC}"/>
              </a:ext>
            </a:extLst>
          </p:cNvPr>
          <p:cNvSpPr txBox="1"/>
          <p:nvPr/>
        </p:nvSpPr>
        <p:spPr>
          <a:xfrm>
            <a:off x="8195094" y="5986732"/>
            <a:ext cx="3996906" cy="739187"/>
          </a:xfrm>
          <a:prstGeom prst="rect">
            <a:avLst/>
          </a:prstGeom>
        </p:spPr>
        <p:txBody>
          <a:bodyPr vert="horz" lIns="91440" tIns="45720" rIns="91440" bIns="45720" rtlCol="0" anchor="b">
            <a:normAutofit fontScale="62500" lnSpcReduction="20000"/>
          </a:bodyPr>
          <a:lstStyle/>
          <a:p>
            <a:pPr>
              <a:lnSpc>
                <a:spcPct val="90000"/>
              </a:lnSpc>
              <a:spcBef>
                <a:spcPct val="0"/>
              </a:spcBef>
              <a:spcAft>
                <a:spcPts val="600"/>
              </a:spcAft>
            </a:pPr>
            <a:r>
              <a:rPr lang="en-US" sz="2500" b="1" dirty="0">
                <a:latin typeface="Times New Roman" panose="02020603050405020304" pitchFamily="18" charset="0"/>
                <a:ea typeface="+mj-ea"/>
                <a:cs typeface="Times New Roman" panose="02020603050405020304" pitchFamily="18" charset="0"/>
              </a:rPr>
              <a:t>Prof. Eylem TÜTÜN YÜMİN
Head of Department of Physiotherapy and Rehabilitation</a:t>
            </a:r>
            <a:endParaRPr lang="en-US" b="1" kern="1200" dirty="0">
              <a:solidFill>
                <a:schemeClr val="tx1"/>
              </a:solidFill>
              <a:latin typeface="Times New Roman" panose="02020603050405020304" pitchFamily="18" charset="0"/>
              <a:ea typeface="+mj-ea"/>
              <a:cs typeface="Times New Roman" panose="02020603050405020304" pitchFamily="18" charset="0"/>
            </a:endParaRPr>
          </a:p>
        </p:txBody>
      </p:sp>
      <p:pic>
        <p:nvPicPr>
          <p:cNvPr id="6" name="Resim 5">
            <a:extLst>
              <a:ext uri="{FF2B5EF4-FFF2-40B4-BE49-F238E27FC236}">
                <a16:creationId xmlns:a16="http://schemas.microsoft.com/office/drawing/2014/main" id="{23ED99F0-99DC-0958-ADD5-306983227CE6}"/>
              </a:ext>
            </a:extLst>
          </p:cNvPr>
          <p:cNvPicPr>
            <a:picLocks noChangeAspect="1"/>
          </p:cNvPicPr>
          <p:nvPr/>
        </p:nvPicPr>
        <p:blipFill>
          <a:blip r:embed="rId2"/>
          <a:stretch>
            <a:fillRect/>
          </a:stretch>
        </p:blipFill>
        <p:spPr>
          <a:xfrm>
            <a:off x="141514" y="1061355"/>
            <a:ext cx="3154621" cy="3637625"/>
          </a:xfrm>
          <a:prstGeom prst="rect">
            <a:avLst/>
          </a:prstGeom>
        </p:spPr>
      </p:pic>
      <p:sp>
        <p:nvSpPr>
          <p:cNvPr id="3" name="İçerik Yer Tutucusu 2">
            <a:extLst>
              <a:ext uri="{FF2B5EF4-FFF2-40B4-BE49-F238E27FC236}">
                <a16:creationId xmlns:a16="http://schemas.microsoft.com/office/drawing/2014/main" id="{BED79ADE-A783-DA59-1719-0AE3F925AC04}"/>
              </a:ext>
            </a:extLst>
          </p:cNvPr>
          <p:cNvSpPr>
            <a:spLocks noGrp="1"/>
          </p:cNvSpPr>
          <p:nvPr>
            <p:ph idx="1"/>
          </p:nvPr>
        </p:nvSpPr>
        <p:spPr>
          <a:xfrm>
            <a:off x="3296135" y="132081"/>
            <a:ext cx="8754351" cy="6195769"/>
          </a:xfrm>
        </p:spPr>
        <p:txBody>
          <a:bodyPr vert="horz" lIns="91440" tIns="45720" rIns="91440" bIns="45720" rtlCol="0" anchor="t">
            <a:normAutofit fontScale="92500" lnSpcReduction="20000"/>
          </a:bodyPr>
          <a:lstStyle/>
          <a:p>
            <a:pPr marL="0" indent="0" algn="just">
              <a:lnSpc>
                <a:spcPct val="150000"/>
              </a:lnSpc>
              <a:buNone/>
            </a:pPr>
            <a:r>
              <a:rPr lang="en-US" sz="1600" b="1" dirty="0">
                <a:latin typeface="Times New Roman" panose="02020603050405020304" pitchFamily="18" charset="0"/>
                <a:cs typeface="Times New Roman" panose="02020603050405020304" pitchFamily="18" charset="0"/>
              </a:rPr>
              <a:t>Dear students,
</a:t>
            </a:r>
            <a:r>
              <a:rPr lang="en-US" sz="1700" dirty="0">
                <a:latin typeface="Times New Roman" panose="02020603050405020304" pitchFamily="18" charset="0"/>
                <a:cs typeface="Times New Roman" panose="02020603050405020304" pitchFamily="18" charset="0"/>
              </a:rPr>
              <a:t>As the Department of Physiotherapy and Rehabilitation, I would like to welcome you together with all our academic and administrative staff and state that we are as happy and excited as you are for your joining us.
Our school started education in 1996 as a college that trains physiotherapists who are experts in the field of physiotherapy and rehabilitation in our country. Our school, which ranks 5th in the list of schools opened in our country, continues its education life as a department of the Faculty of Health Sciences in 2019. At the end of the 2021-2022 Spring semester, we are proud to welcome our 22nd term graduates to their professional lives. We have taken it upon ourselves to provide you with dynamic, innovative and universal standards with our increasing and stronger education staff over the years. The physiotherapist profession, which will provide quality and effective rehabilitation services to our people at all stages of the processes of gaining lost or innate physical abilities, has important duties among all health professionals. Providing quality health care in your professional life requires challenging and high-effort training. In this difficult but enjoyable 4-year period waiting for you, we are ready to provide all kinds of support and to equip you with modern physiotherapy and rehabilitation knowledge and manners. Welcome to our family!
Yours truly.</a:t>
            </a:r>
            <a:endParaRPr lang="en-US" sz="1600" dirty="0">
              <a:latin typeface="Times New Roman" panose="02020603050405020304" pitchFamily="18" charset="0"/>
              <a:cs typeface="Times New Roman" panose="02020603050405020304" pitchFamily="18" charset="0"/>
            </a:endParaRPr>
          </a:p>
        </p:txBody>
      </p:sp>
      <p:grpSp>
        <p:nvGrpSpPr>
          <p:cNvPr id="22" name="Group 10">
            <a:extLst>
              <a:ext uri="{FF2B5EF4-FFF2-40B4-BE49-F238E27FC236}">
                <a16:creationId xmlns:a16="http://schemas.microsoft.com/office/drawing/2014/main" id="{16C73AF9-0D33-5C66-5D79-0D0129904B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2" name="Rectangle 11">
              <a:extLst>
                <a:ext uri="{FF2B5EF4-FFF2-40B4-BE49-F238E27FC236}">
                  <a16:creationId xmlns:a16="http://schemas.microsoft.com/office/drawing/2014/main" id="{ED96FD6F-5EE9-36C7-C200-3111EF6D0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2A39BB2-02C1-8A8B-8021-68446E0474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998385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AutoShape 4">
            <a:extLst>
              <a:ext uri="{FF2B5EF4-FFF2-40B4-BE49-F238E27FC236}">
                <a16:creationId xmlns:a16="http://schemas.microsoft.com/office/drawing/2014/main" id="{C5A6722F-2DD2-8575-1AD5-532BEB7A25C9}"/>
              </a:ext>
            </a:extLst>
          </p:cNvPr>
          <p:cNvSpPr>
            <a:spLocks noGrp="1"/>
          </p:cNvSpPr>
          <p:nvPr>
            <p:ph type="title"/>
          </p:nvPr>
        </p:nvSpPr>
        <p:spPr>
          <a:xfrm>
            <a:off x="1919289" y="1044123"/>
            <a:ext cx="7924800" cy="1143000"/>
          </a:xfrm>
        </p:spPr>
        <p:txBody>
          <a:bodyPr/>
          <a:lstStyle/>
          <a:p>
            <a:pPr eaLnBrk="1" hangingPunct="1"/>
            <a:r>
              <a:rPr lang="tr-TR" altLang="en-US" sz="4000" b="1" dirty="0">
                <a:latin typeface="Times New Roman" panose="02020603050405020304" pitchFamily="18" charset="0"/>
                <a:cs typeface="Times New Roman" panose="02020603050405020304" pitchFamily="18" charset="0"/>
              </a:rPr>
              <a:t>WHO IS ERASMUS?</a:t>
            </a:r>
          </a:p>
        </p:txBody>
      </p:sp>
      <p:sp>
        <p:nvSpPr>
          <p:cNvPr id="4099" name="Rectangle 5">
            <a:extLst>
              <a:ext uri="{FF2B5EF4-FFF2-40B4-BE49-F238E27FC236}">
                <a16:creationId xmlns:a16="http://schemas.microsoft.com/office/drawing/2014/main" id="{F1EFE039-5EFC-CD9F-3DD6-03BFFAADD4E9}"/>
              </a:ext>
            </a:extLst>
          </p:cNvPr>
          <p:cNvSpPr txBox="1">
            <a:spLocks noChangeArrowheads="1"/>
          </p:cNvSpPr>
          <p:nvPr/>
        </p:nvSpPr>
        <p:spPr bwMode="auto">
          <a:xfrm>
            <a:off x="1919289" y="2185988"/>
            <a:ext cx="5976937" cy="417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Aft>
                <a:spcPct val="0"/>
              </a:spcAft>
            </a:pPr>
            <a:r>
              <a:rPr lang="en-US" altLang="en-US" dirty="0">
                <a:solidFill>
                  <a:prstClr val="black"/>
                </a:solidFill>
                <a:latin typeface="Times New Roman" panose="02020603050405020304" pitchFamily="18" charset="0"/>
                <a:cs typeface="Times New Roman" panose="02020603050405020304" pitchFamily="18" charset="0"/>
              </a:rPr>
              <a:t>Desiderius Erasmus (1465-1536) was a Dutch philosopher. 
Throughout his life, he lived like a traveler in different countries of Europe; his most important work is "Ode to Madness" (</a:t>
            </a:r>
            <a:r>
              <a:rPr lang="en-US" altLang="en-US" dirty="0" err="1">
                <a:solidFill>
                  <a:prstClr val="black"/>
                </a:solidFill>
                <a:latin typeface="Times New Roman" panose="02020603050405020304" pitchFamily="18" charset="0"/>
                <a:cs typeface="Times New Roman" panose="02020603050405020304" pitchFamily="18" charset="0"/>
              </a:rPr>
              <a:t>Moriæ</a:t>
            </a:r>
            <a:r>
              <a:rPr lang="en-US" altLang="en-US" dirty="0">
                <a:solidFill>
                  <a:prstClr val="black"/>
                </a:solidFill>
                <a:latin typeface="Times New Roman" panose="02020603050405020304" pitchFamily="18" charset="0"/>
                <a:cs typeface="Times New Roman" panose="02020603050405020304" pitchFamily="18" charset="0"/>
              </a:rPr>
              <a:t> Encomium).</a:t>
            </a:r>
            <a:endParaRPr lang="tr-TR" altLang="en-US" dirty="0">
              <a:solidFill>
                <a:prstClr val="black"/>
              </a:solidFill>
              <a:latin typeface="Times New Roman" panose="02020603050405020304" pitchFamily="18" charset="0"/>
              <a:cs typeface="Times New Roman" panose="02020603050405020304" pitchFamily="18" charset="0"/>
            </a:endParaRPr>
          </a:p>
        </p:txBody>
      </p:sp>
      <p:pic>
        <p:nvPicPr>
          <p:cNvPr id="4100" name="Resim 14">
            <a:extLst>
              <a:ext uri="{FF2B5EF4-FFF2-40B4-BE49-F238E27FC236}">
                <a16:creationId xmlns:a16="http://schemas.microsoft.com/office/drawing/2014/main" id="{5631EBC7-B3E1-2297-15DE-86E3CF8CA76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47458" y="60779"/>
            <a:ext cx="3153456" cy="1300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6">
            <a:extLst>
              <a:ext uri="{FF2B5EF4-FFF2-40B4-BE49-F238E27FC236}">
                <a16:creationId xmlns:a16="http://schemas.microsoft.com/office/drawing/2014/main" id="{E24F2648-0521-7C3D-E9C4-5CB2E9A38CE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88111" y="2410447"/>
            <a:ext cx="2701017" cy="367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Slayt Numarası Yer Tutucusu 1">
            <a:extLst>
              <a:ext uri="{FF2B5EF4-FFF2-40B4-BE49-F238E27FC236}">
                <a16:creationId xmlns:a16="http://schemas.microsoft.com/office/drawing/2014/main" id="{572ABEC1-512E-5278-1291-907E4D49870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2E761968-EEC8-4214-98E6-1ADE149AB5A7}" type="slidenum">
              <a:rPr lang="tr-TR" altLang="en-US" sz="1200">
                <a:solidFill>
                  <a:srgbClr val="898989"/>
                </a:solidFill>
                <a:cs typeface="Arial" panose="020B0604020202020204" pitchFamily="34" charset="0"/>
              </a:rPr>
              <a:pPr fontAlgn="base">
                <a:spcBef>
                  <a:spcPct val="0"/>
                </a:spcBef>
                <a:spcAft>
                  <a:spcPct val="0"/>
                </a:spcAft>
                <a:buNone/>
              </a:pPr>
              <a:t>40</a:t>
            </a:fld>
            <a:endParaRPr lang="tr-TR" altLang="en-US" sz="1200">
              <a:solidFill>
                <a:srgbClr val="898989"/>
              </a:solidFill>
              <a:cs typeface="Arial" panose="020B0604020202020204"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Başlık 1">
            <a:extLst>
              <a:ext uri="{FF2B5EF4-FFF2-40B4-BE49-F238E27FC236}">
                <a16:creationId xmlns:a16="http://schemas.microsoft.com/office/drawing/2014/main" id="{4B051B92-CECD-CB6C-D04B-E9AFE72FC7A0}"/>
              </a:ext>
            </a:extLst>
          </p:cNvPr>
          <p:cNvSpPr>
            <a:spLocks noGrp="1"/>
          </p:cNvSpPr>
          <p:nvPr>
            <p:ph type="title"/>
          </p:nvPr>
        </p:nvSpPr>
        <p:spPr>
          <a:xfrm>
            <a:off x="2562244" y="3200401"/>
            <a:ext cx="7315200" cy="566738"/>
          </a:xfrm>
        </p:spPr>
        <p:txBody>
          <a:bodyPr wrap="square" anchor="b">
            <a:normAutofit/>
          </a:bodyPr>
          <a:lstStyle/>
          <a:p>
            <a:r>
              <a:rPr lang="en-US" altLang="en-US" dirty="0">
                <a:latin typeface="Times New Roman" panose="02020603050405020304" pitchFamily="18" charset="0"/>
                <a:cs typeface="Times New Roman" panose="02020603050405020304" pitchFamily="18" charset="0"/>
              </a:rPr>
              <a:t>WHAT IS ERASMUS+ MOBILITY PROGRAM?</a:t>
            </a:r>
          </a:p>
        </p:txBody>
      </p:sp>
      <p:pic>
        <p:nvPicPr>
          <p:cNvPr id="5125" name="Resim 2">
            <a:extLst>
              <a:ext uri="{FF2B5EF4-FFF2-40B4-BE49-F238E27FC236}">
                <a16:creationId xmlns:a16="http://schemas.microsoft.com/office/drawing/2014/main" id="{998F31FA-1099-7932-F14C-6137A928E5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2438400" y="236380"/>
            <a:ext cx="7315200" cy="301751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123" name="İçerik Yer Tutucusu 2">
            <a:extLst>
              <a:ext uri="{FF2B5EF4-FFF2-40B4-BE49-F238E27FC236}">
                <a16:creationId xmlns:a16="http://schemas.microsoft.com/office/drawing/2014/main" id="{183944C5-3319-1537-128A-93FEA9199F59}"/>
              </a:ext>
            </a:extLst>
          </p:cNvPr>
          <p:cNvSpPr>
            <a:spLocks noGrp="1"/>
          </p:cNvSpPr>
          <p:nvPr>
            <p:ph type="body" sz="half" idx="2"/>
          </p:nvPr>
        </p:nvSpPr>
        <p:spPr>
          <a:xfrm>
            <a:off x="2562244" y="3886201"/>
            <a:ext cx="7790069" cy="2286000"/>
          </a:xfrm>
        </p:spPr>
        <p:txBody>
          <a:bodyPr wrap="square" anchor="t">
            <a:normAutofit/>
          </a:bodyPr>
          <a:lstStyle/>
          <a:p>
            <a:pPr>
              <a:lnSpc>
                <a:spcPct val="150000"/>
              </a:lnSpc>
            </a:pPr>
            <a:r>
              <a:rPr lang="en-US" altLang="tr-TR" sz="1800" dirty="0">
                <a:latin typeface="Times New Roman" panose="02020603050405020304" pitchFamily="18" charset="0"/>
                <a:cs typeface="Times New Roman" panose="02020603050405020304" pitchFamily="18" charset="0"/>
              </a:rPr>
              <a:t>The Erasmus+ Program is a European Union program to encourage higher education institutions to cooperate with each other. 
Higher education institutions to produce and implement joint projects with each other; It provides free financial support for short-term student and staff exchanges.</a:t>
            </a:r>
            <a:endParaRPr lang="tr-TR" altLang="en-US" sz="1800" dirty="0">
              <a:latin typeface="Times New Roman" panose="02020603050405020304" pitchFamily="18" charset="0"/>
              <a:cs typeface="Times New Roman" panose="02020603050405020304" pitchFamily="18" charset="0"/>
            </a:endParaRPr>
          </a:p>
        </p:txBody>
      </p:sp>
      <p:sp>
        <p:nvSpPr>
          <p:cNvPr id="5124" name="Slayt Numarası Yer Tutucusu 3">
            <a:extLst>
              <a:ext uri="{FF2B5EF4-FFF2-40B4-BE49-F238E27FC236}">
                <a16:creationId xmlns:a16="http://schemas.microsoft.com/office/drawing/2014/main" id="{9D23B2F7-0F5A-39B1-CDE3-A9F2EBE75FBE}"/>
              </a:ext>
            </a:extLst>
          </p:cNvPr>
          <p:cNvSpPr>
            <a:spLocks noGrp="1"/>
          </p:cNvSpPr>
          <p:nvPr>
            <p:ph type="sldNum" sz="quarter" idx="12"/>
          </p:nvPr>
        </p:nvSpPr>
        <p:spPr bwMode="auto">
          <a:xfrm>
            <a:off x="8737600" y="6356351"/>
            <a:ext cx="28448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orm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ts val="600"/>
              </a:spcAft>
              <a:buNone/>
            </a:pPr>
            <a:fld id="{0674D9A8-BA59-4917-855F-62069E077224}" type="slidenum">
              <a:rPr lang="tr-TR" altLang="en-US" sz="1200">
                <a:solidFill>
                  <a:srgbClr val="898989"/>
                </a:solidFill>
              </a:rPr>
              <a:pPr fontAlgn="base">
                <a:spcBef>
                  <a:spcPct val="0"/>
                </a:spcBef>
                <a:spcAft>
                  <a:spcPts val="600"/>
                </a:spcAft>
                <a:buNone/>
              </a:pPr>
              <a:t>41</a:t>
            </a:fld>
            <a:endParaRPr lang="tr-TR" altLang="en-US" sz="1200">
              <a:solidFill>
                <a:srgbClr val="898989"/>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Başlık 1">
            <a:extLst>
              <a:ext uri="{FF2B5EF4-FFF2-40B4-BE49-F238E27FC236}">
                <a16:creationId xmlns:a16="http://schemas.microsoft.com/office/drawing/2014/main" id="{05C5EA58-ACAA-9925-65F1-6F718CD3D58F}"/>
              </a:ext>
            </a:extLst>
          </p:cNvPr>
          <p:cNvSpPr>
            <a:spLocks noGrp="1"/>
          </p:cNvSpPr>
          <p:nvPr>
            <p:ph type="title"/>
          </p:nvPr>
        </p:nvSpPr>
        <p:spPr>
          <a:xfrm>
            <a:off x="1981199" y="1951038"/>
            <a:ext cx="8646543" cy="1143000"/>
          </a:xfrm>
        </p:spPr>
        <p:txBody>
          <a:bodyPr/>
          <a:lstStyle/>
          <a:p>
            <a:r>
              <a:rPr lang="en-US" altLang="tr-TR" sz="3200" b="1" dirty="0">
                <a:latin typeface="Times New Roman" panose="02020603050405020304" pitchFamily="18" charset="0"/>
                <a:cs typeface="Times New Roman" panose="02020603050405020304" pitchFamily="18" charset="0"/>
              </a:rPr>
              <a:t>WHAT IS NOT THE ERASMUS+ PROGRAM?</a:t>
            </a:r>
            <a:endParaRPr lang="en-US" altLang="en-US" sz="3200" dirty="0">
              <a:latin typeface="Times New Roman" panose="02020603050405020304" pitchFamily="18" charset="0"/>
              <a:cs typeface="Times New Roman" panose="02020603050405020304" pitchFamily="18" charset="0"/>
            </a:endParaRPr>
          </a:p>
        </p:txBody>
      </p:sp>
      <p:sp>
        <p:nvSpPr>
          <p:cNvPr id="8195" name="İçerik Yer Tutucusu 2">
            <a:extLst>
              <a:ext uri="{FF2B5EF4-FFF2-40B4-BE49-F238E27FC236}">
                <a16:creationId xmlns:a16="http://schemas.microsoft.com/office/drawing/2014/main" id="{F61FCC0E-1DCF-38E5-85D0-8A58946A1DB5}"/>
              </a:ext>
            </a:extLst>
          </p:cNvPr>
          <p:cNvSpPr>
            <a:spLocks noGrp="1"/>
          </p:cNvSpPr>
          <p:nvPr>
            <p:ph idx="1"/>
          </p:nvPr>
        </p:nvSpPr>
        <p:spPr>
          <a:xfrm>
            <a:off x="2135188" y="3429000"/>
            <a:ext cx="8075612" cy="2592388"/>
          </a:xfrm>
        </p:spPr>
        <p:txBody>
          <a:bodyPr/>
          <a:lstStyle/>
          <a:p>
            <a:pPr marL="0" indent="0" algn="ctr">
              <a:buNone/>
              <a:defRPr/>
            </a:pPr>
            <a:r>
              <a:rPr lang="en-US" altLang="tr-TR" sz="2800" dirty="0">
                <a:latin typeface="Times New Roman" panose="02020603050405020304" pitchFamily="18" charset="0"/>
                <a:cs typeface="Times New Roman" panose="02020603050405020304" pitchFamily="18" charset="0"/>
              </a:rPr>
              <a:t>The Erasmus program </a:t>
            </a:r>
            <a:r>
              <a:rPr lang="en-US" altLang="tr-TR" sz="2800" dirty="0">
                <a:solidFill>
                  <a:srgbClr val="FF0000"/>
                </a:solidFill>
                <a:latin typeface="Times New Roman" panose="02020603050405020304" pitchFamily="18" charset="0"/>
                <a:cs typeface="Times New Roman" panose="02020603050405020304" pitchFamily="18" charset="0"/>
              </a:rPr>
              <a:t>is not </a:t>
            </a:r>
            <a:r>
              <a:rPr lang="en-US" altLang="tr-TR" sz="2800" dirty="0">
                <a:latin typeface="Times New Roman" panose="02020603050405020304" pitchFamily="18" charset="0"/>
                <a:cs typeface="Times New Roman" panose="02020603050405020304" pitchFamily="18" charset="0"/>
              </a:rPr>
              <a:t>a foreign language learning program, a scholarship program, a diploma program, a research program.</a:t>
            </a:r>
          </a:p>
        </p:txBody>
      </p:sp>
      <p:sp>
        <p:nvSpPr>
          <p:cNvPr id="6148" name="Slayt Numarası Yer Tutucusu 3">
            <a:extLst>
              <a:ext uri="{FF2B5EF4-FFF2-40B4-BE49-F238E27FC236}">
                <a16:creationId xmlns:a16="http://schemas.microsoft.com/office/drawing/2014/main" id="{990CB51A-93CC-B82B-CFB4-3EF07A015AA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7DD169DA-1433-40D3-81BC-4A1E255146E2}" type="slidenum">
              <a:rPr lang="tr-TR" altLang="en-US" sz="1200">
                <a:solidFill>
                  <a:srgbClr val="898989"/>
                </a:solidFill>
                <a:cs typeface="Arial" panose="020B0604020202020204" pitchFamily="34" charset="0"/>
              </a:rPr>
              <a:pPr fontAlgn="base">
                <a:spcBef>
                  <a:spcPct val="0"/>
                </a:spcBef>
                <a:spcAft>
                  <a:spcPct val="0"/>
                </a:spcAft>
                <a:buNone/>
              </a:pPr>
              <a:t>42</a:t>
            </a:fld>
            <a:endParaRPr lang="tr-TR" altLang="en-US" sz="1200">
              <a:solidFill>
                <a:srgbClr val="898989"/>
              </a:solidFill>
              <a:cs typeface="Arial" panose="020B0604020202020204" pitchFamily="34" charset="0"/>
            </a:endParaRPr>
          </a:p>
        </p:txBody>
      </p:sp>
      <p:pic>
        <p:nvPicPr>
          <p:cNvPr id="6149" name="Resim 1">
            <a:extLst>
              <a:ext uri="{FF2B5EF4-FFF2-40B4-BE49-F238E27FC236}">
                <a16:creationId xmlns:a16="http://schemas.microsoft.com/office/drawing/2014/main" id="{F732B59C-643B-7D6B-C884-04123AAA14B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9525" y="69850"/>
            <a:ext cx="4718050"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Başlık 1">
            <a:extLst>
              <a:ext uri="{FF2B5EF4-FFF2-40B4-BE49-F238E27FC236}">
                <a16:creationId xmlns:a16="http://schemas.microsoft.com/office/drawing/2014/main" id="{0AE97108-6CDD-38D7-FBED-9BB3D49BFC9B}"/>
              </a:ext>
            </a:extLst>
          </p:cNvPr>
          <p:cNvSpPr>
            <a:spLocks noGrp="1"/>
          </p:cNvSpPr>
          <p:nvPr>
            <p:ph type="title" idx="4294967295"/>
          </p:nvPr>
        </p:nvSpPr>
        <p:spPr>
          <a:xfrm>
            <a:off x="1137557" y="2486018"/>
            <a:ext cx="10308771" cy="787628"/>
          </a:xfrm>
        </p:spPr>
        <p:txBody>
          <a:bodyPr/>
          <a:lstStyle/>
          <a:p>
            <a:r>
              <a:rPr lang="tr-TR" altLang="en-US" sz="3600" dirty="0">
                <a:latin typeface="Times New Roman" panose="02020603050405020304" pitchFamily="18" charset="0"/>
                <a:cs typeface="Times New Roman" panose="02020603050405020304" pitchFamily="18" charset="0"/>
              </a:rPr>
              <a:t>        </a:t>
            </a:r>
            <a:r>
              <a:rPr lang="en-US" altLang="tr-TR" sz="2800" b="1" dirty="0">
                <a:latin typeface="Times New Roman" panose="02020603050405020304" pitchFamily="18" charset="0"/>
                <a:cs typeface="Times New Roman" panose="02020603050405020304" pitchFamily="18" charset="0"/>
              </a:rPr>
              <a:t>WHAT IS THE PURPOSE OF THE ERASMUS+ PROGRAM?</a:t>
            </a:r>
            <a:endParaRPr lang="en-US" altLang="en-US" sz="2800" b="1" dirty="0">
              <a:latin typeface="Times New Roman" panose="02020603050405020304" pitchFamily="18" charset="0"/>
              <a:cs typeface="Times New Roman" panose="02020603050405020304" pitchFamily="18" charset="0"/>
            </a:endParaRPr>
          </a:p>
        </p:txBody>
      </p:sp>
      <p:sp>
        <p:nvSpPr>
          <p:cNvPr id="7171" name="İçerik Yer Tutucusu 2">
            <a:extLst>
              <a:ext uri="{FF2B5EF4-FFF2-40B4-BE49-F238E27FC236}">
                <a16:creationId xmlns:a16="http://schemas.microsoft.com/office/drawing/2014/main" id="{6CCB2FC3-E151-9AF8-AD00-B9C5D0F7CF09}"/>
              </a:ext>
            </a:extLst>
          </p:cNvPr>
          <p:cNvSpPr>
            <a:spLocks noGrp="1"/>
          </p:cNvSpPr>
          <p:nvPr>
            <p:ph idx="4294967295"/>
          </p:nvPr>
        </p:nvSpPr>
        <p:spPr>
          <a:xfrm>
            <a:off x="1781796" y="3506786"/>
            <a:ext cx="9020294" cy="2616425"/>
          </a:xfrm>
        </p:spPr>
        <p:txBody>
          <a:bodyPr/>
          <a:lstStyle/>
          <a:p>
            <a:pPr marL="0" indent="0" algn="just">
              <a:buNone/>
            </a:pPr>
            <a:r>
              <a:rPr lang="en-US" altLang="tr-TR" sz="2800" dirty="0">
                <a:latin typeface="Times New Roman" panose="02020603050405020304" pitchFamily="18" charset="0"/>
                <a:cs typeface="Times New Roman" panose="02020603050405020304" pitchFamily="18" charset="0"/>
              </a:rPr>
              <a:t>The aim of the program is to promote and develop cooperation between the European Union countries and the higher education institutions of the candidate countries of the Union and to bring the European dimension to the fore in higher education.</a:t>
            </a:r>
          </a:p>
        </p:txBody>
      </p:sp>
      <p:sp>
        <p:nvSpPr>
          <p:cNvPr id="7172" name="Slayt Numarası Yer Tutucusu 3">
            <a:extLst>
              <a:ext uri="{FF2B5EF4-FFF2-40B4-BE49-F238E27FC236}">
                <a16:creationId xmlns:a16="http://schemas.microsoft.com/office/drawing/2014/main" id="{81EED5BF-4CAE-8D7E-B966-726C32404DE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187863BF-0599-4769-AB82-CE27E6EFDE67}" type="slidenum">
              <a:rPr lang="tr-TR" altLang="en-US" sz="1200">
                <a:solidFill>
                  <a:srgbClr val="898989"/>
                </a:solidFill>
                <a:cs typeface="Arial" panose="020B0604020202020204" pitchFamily="34" charset="0"/>
              </a:rPr>
              <a:pPr fontAlgn="base">
                <a:spcBef>
                  <a:spcPct val="0"/>
                </a:spcBef>
                <a:spcAft>
                  <a:spcPct val="0"/>
                </a:spcAft>
                <a:buNone/>
              </a:pPr>
              <a:t>43</a:t>
            </a:fld>
            <a:endParaRPr lang="tr-TR" altLang="en-US" sz="1200">
              <a:solidFill>
                <a:srgbClr val="898989"/>
              </a:solidFill>
              <a:cs typeface="Arial" panose="020B0604020202020204" pitchFamily="34" charset="0"/>
            </a:endParaRPr>
          </a:p>
        </p:txBody>
      </p:sp>
      <p:pic>
        <p:nvPicPr>
          <p:cNvPr id="7173" name="Resim 3">
            <a:extLst>
              <a:ext uri="{FF2B5EF4-FFF2-40B4-BE49-F238E27FC236}">
                <a16:creationId xmlns:a16="http://schemas.microsoft.com/office/drawing/2014/main" id="{9ED68231-B5A4-3B48-07A5-F8D79E1B91B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48075" y="230189"/>
            <a:ext cx="4718050"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Dikdörtgen 1">
            <a:extLst>
              <a:ext uri="{FF2B5EF4-FFF2-40B4-BE49-F238E27FC236}">
                <a16:creationId xmlns:a16="http://schemas.microsoft.com/office/drawing/2014/main" id="{A08A2E40-1F9B-87DA-0C10-B21308489232}"/>
              </a:ext>
            </a:extLst>
          </p:cNvPr>
          <p:cNvSpPr>
            <a:spLocks noChangeArrowheads="1"/>
          </p:cNvSpPr>
          <p:nvPr/>
        </p:nvSpPr>
        <p:spPr bwMode="auto">
          <a:xfrm>
            <a:off x="2208213" y="2474914"/>
            <a:ext cx="7561262"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fontAlgn="base" hangingPunct="0">
              <a:spcBef>
                <a:spcPct val="0"/>
              </a:spcBef>
              <a:spcAft>
                <a:spcPct val="0"/>
              </a:spcAft>
              <a:buNone/>
            </a:pPr>
            <a:r>
              <a:rPr lang="tr-TR" altLang="tr-TR" b="1" dirty="0">
                <a:latin typeface="Times New Roman" panose="02020603050405020304" pitchFamily="18" charset="0"/>
                <a:cs typeface="Times New Roman" panose="02020603050405020304" pitchFamily="18" charset="0"/>
              </a:rPr>
              <a:t>COUNTRY-BASED ACTIVITIES</a:t>
            </a:r>
            <a:endParaRPr lang="en-US" altLang="en-US" dirty="0">
              <a:solidFill>
                <a:prstClr val="black"/>
              </a:solidFill>
              <a:latin typeface="Arial" panose="020B0604020202020204" pitchFamily="34" charset="0"/>
              <a:cs typeface="Arial" panose="020B0604020202020204" pitchFamily="34" charset="0"/>
            </a:endParaRPr>
          </a:p>
          <a:p>
            <a:pPr algn="ctr" eaLnBrk="0" fontAlgn="base" hangingPunct="0">
              <a:spcBef>
                <a:spcPct val="0"/>
              </a:spcBef>
              <a:spcAft>
                <a:spcPct val="0"/>
              </a:spcAft>
              <a:buNone/>
            </a:pPr>
            <a:r>
              <a:rPr lang="en-US" altLang="tr-TR" dirty="0">
                <a:solidFill>
                  <a:prstClr val="black"/>
                </a:solidFill>
                <a:latin typeface="Times New Roman" panose="02020603050405020304" pitchFamily="18" charset="0"/>
                <a:cs typeface="Times New Roman" panose="02020603050405020304" pitchFamily="18" charset="0"/>
              </a:rPr>
              <a:t>Erasmus+ Student and Academic Staff Exchange and side activities related to these exchanges are carried out through </a:t>
            </a:r>
            <a:r>
              <a:rPr lang="en-US" altLang="tr-TR" dirty="0">
                <a:solidFill>
                  <a:srgbClr val="FF0000"/>
                </a:solidFill>
                <a:latin typeface="Times New Roman" panose="02020603050405020304" pitchFamily="18" charset="0"/>
                <a:cs typeface="Times New Roman" panose="02020603050405020304" pitchFamily="18" charset="0"/>
              </a:rPr>
              <a:t>"national agencies" </a:t>
            </a:r>
            <a:r>
              <a:rPr lang="en-US" altLang="tr-TR" dirty="0">
                <a:solidFill>
                  <a:prstClr val="black"/>
                </a:solidFill>
                <a:latin typeface="Times New Roman" panose="02020603050405020304" pitchFamily="18" charset="0"/>
                <a:cs typeface="Times New Roman" panose="02020603050405020304" pitchFamily="18" charset="0"/>
              </a:rPr>
              <a:t>established in the countries benefiting from the programs.</a:t>
            </a:r>
            <a:endParaRPr lang="en-US" altLang="en-US" dirty="0">
              <a:solidFill>
                <a:prstClr val="black"/>
              </a:solidFill>
              <a:latin typeface="Times New Roman" panose="02020603050405020304" pitchFamily="18" charset="0"/>
              <a:cs typeface="Times New Roman" panose="02020603050405020304" pitchFamily="18" charset="0"/>
            </a:endParaRPr>
          </a:p>
        </p:txBody>
      </p:sp>
      <p:sp>
        <p:nvSpPr>
          <p:cNvPr id="8195" name="Slayt Numarası Yer Tutucusu 2">
            <a:extLst>
              <a:ext uri="{FF2B5EF4-FFF2-40B4-BE49-F238E27FC236}">
                <a16:creationId xmlns:a16="http://schemas.microsoft.com/office/drawing/2014/main" id="{CC7BB1B4-B2D5-519E-1EAD-E511C7033FD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42553BB1-BB35-4610-A126-2600E59D8A00}" type="slidenum">
              <a:rPr lang="tr-TR" altLang="en-US" sz="1200">
                <a:solidFill>
                  <a:srgbClr val="898989"/>
                </a:solidFill>
                <a:cs typeface="Arial" panose="020B0604020202020204" pitchFamily="34" charset="0"/>
              </a:rPr>
              <a:pPr fontAlgn="base">
                <a:spcBef>
                  <a:spcPct val="0"/>
                </a:spcBef>
                <a:spcAft>
                  <a:spcPct val="0"/>
                </a:spcAft>
                <a:buNone/>
              </a:pPr>
              <a:t>44</a:t>
            </a:fld>
            <a:endParaRPr lang="tr-TR" altLang="en-US" sz="1200">
              <a:solidFill>
                <a:srgbClr val="898989"/>
              </a:solidFill>
              <a:cs typeface="Arial" panose="020B0604020202020204" pitchFamily="34" charset="0"/>
            </a:endParaRPr>
          </a:p>
        </p:txBody>
      </p:sp>
      <p:pic>
        <p:nvPicPr>
          <p:cNvPr id="8196" name="Resim 1">
            <a:extLst>
              <a:ext uri="{FF2B5EF4-FFF2-40B4-BE49-F238E27FC236}">
                <a16:creationId xmlns:a16="http://schemas.microsoft.com/office/drawing/2014/main" id="{302AF1E7-D8EC-18B5-1E5C-3858FD6E837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29025" y="333375"/>
            <a:ext cx="4718050"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Dikdörtgen 2">
            <a:extLst>
              <a:ext uri="{FF2B5EF4-FFF2-40B4-BE49-F238E27FC236}">
                <a16:creationId xmlns:a16="http://schemas.microsoft.com/office/drawing/2014/main" id="{D8AE8E90-F978-B7F8-E614-836406A1C2D0}"/>
              </a:ext>
            </a:extLst>
          </p:cNvPr>
          <p:cNvSpPr>
            <a:spLocks noChangeArrowheads="1"/>
          </p:cNvSpPr>
          <p:nvPr/>
        </p:nvSpPr>
        <p:spPr bwMode="auto">
          <a:xfrm>
            <a:off x="609599" y="1949570"/>
            <a:ext cx="11294853" cy="428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0" fontAlgn="base" hangingPunct="0">
              <a:lnSpc>
                <a:spcPct val="150000"/>
              </a:lnSpc>
              <a:spcBef>
                <a:spcPct val="0"/>
              </a:spcBef>
              <a:spcAft>
                <a:spcPts val="1500"/>
              </a:spcAft>
              <a:buNone/>
            </a:pPr>
            <a:r>
              <a:rPr lang="en-US" altLang="en-US" sz="2400" b="1" dirty="0">
                <a:latin typeface="Times New Roman" panose="02020603050405020304" pitchFamily="18" charset="0"/>
                <a:cs typeface="Times New Roman" panose="02020603050405020304" pitchFamily="18" charset="0"/>
              </a:rPr>
              <a:t>Which Countries Are Included in the Erasmus+ Program?</a:t>
            </a:r>
            <a:endParaRPr lang="tr-TR" altLang="en-US" sz="2400" b="1" dirty="0">
              <a:latin typeface="Times New Roman" panose="02020603050405020304" pitchFamily="18" charset="0"/>
              <a:cs typeface="Times New Roman" panose="02020603050405020304" pitchFamily="18" charset="0"/>
            </a:endParaRPr>
          </a:p>
          <a:p>
            <a:pPr algn="just" eaLnBrk="0" fontAlgn="base" hangingPunct="0">
              <a:lnSpc>
                <a:spcPct val="150000"/>
              </a:lnSpc>
              <a:spcBef>
                <a:spcPct val="0"/>
              </a:spcBef>
              <a:spcAft>
                <a:spcPts val="1500"/>
              </a:spcAft>
              <a:buNone/>
            </a:pPr>
            <a:r>
              <a:rPr lang="tr-TR" altLang="en-US" sz="1800" dirty="0">
                <a:solidFill>
                  <a:srgbClr val="303837"/>
                </a:solidFill>
                <a:latin typeface="Times New Roman" panose="02020603050405020304" pitchFamily="18" charset="0"/>
                <a:cs typeface="Times New Roman" panose="02020603050405020304" pitchFamily="18" charset="0"/>
              </a:rPr>
              <a:t>- </a:t>
            </a:r>
            <a:r>
              <a:rPr lang="en-US" altLang="en-US" sz="2000" b="1" dirty="0">
                <a:latin typeface="Times New Roman" panose="02020603050405020304" pitchFamily="18" charset="0"/>
                <a:cs typeface="Times New Roman" panose="02020603050405020304" pitchFamily="18" charset="0"/>
              </a:rPr>
              <a:t>28 EU member states </a:t>
            </a:r>
            <a:r>
              <a:rPr lang="en-US" altLang="en-US" sz="2000" dirty="0">
                <a:latin typeface="Times New Roman" panose="02020603050405020304" pitchFamily="18" charset="0"/>
                <a:cs typeface="Times New Roman" panose="02020603050405020304" pitchFamily="18" charset="0"/>
              </a:rPr>
              <a:t>
- </a:t>
            </a:r>
            <a:r>
              <a:rPr lang="en-US" altLang="en-US" sz="2000" b="1" dirty="0">
                <a:latin typeface="Times New Roman" panose="02020603050405020304" pitchFamily="18" charset="0"/>
                <a:cs typeface="Times New Roman" panose="02020603050405020304" pitchFamily="18" charset="0"/>
              </a:rPr>
              <a:t>Non-EU </a:t>
            </a:r>
            <a:r>
              <a:rPr lang="en-US" altLang="en-US" sz="2000" b="1" dirty="0" err="1">
                <a:latin typeface="Times New Roman" panose="02020603050405020304" pitchFamily="18" charset="0"/>
                <a:cs typeface="Times New Roman" panose="02020603050405020304" pitchFamily="18" charset="0"/>
              </a:rPr>
              <a:t>programme</a:t>
            </a:r>
            <a:r>
              <a:rPr lang="en-US" altLang="en-US" sz="2000" b="1" dirty="0">
                <a:latin typeface="Times New Roman" panose="02020603050405020304" pitchFamily="18" charset="0"/>
                <a:cs typeface="Times New Roman" panose="02020603050405020304" pitchFamily="18" charset="0"/>
              </a:rPr>
              <a:t> countries </a:t>
            </a:r>
            <a:r>
              <a:rPr lang="en-US" altLang="en-US" sz="2000" dirty="0">
                <a:latin typeface="Times New Roman" panose="02020603050405020304" pitchFamily="18" charset="0"/>
                <a:cs typeface="Times New Roman" panose="02020603050405020304" pitchFamily="18" charset="0"/>
              </a:rPr>
              <a:t>(Norway, Iceland, Liechtenstein, Switzerland, Macedonia and </a:t>
            </a:r>
            <a:r>
              <a:rPr lang="en-US" altLang="en-US" sz="2000" b="1" dirty="0">
                <a:latin typeface="Times New Roman" panose="02020603050405020304" pitchFamily="18" charset="0"/>
                <a:cs typeface="Times New Roman" panose="02020603050405020304" pitchFamily="18" charset="0"/>
              </a:rPr>
              <a:t>Turkey</a:t>
            </a:r>
            <a:r>
              <a:rPr lang="en-US" altLang="en-US" sz="2000" dirty="0">
                <a:latin typeface="Times New Roman" panose="02020603050405020304" pitchFamily="18" charset="0"/>
                <a:cs typeface="Times New Roman" panose="02020603050405020304" pitchFamily="18" charset="0"/>
              </a:rPr>
              <a:t>)
- </a:t>
            </a:r>
            <a:r>
              <a:rPr lang="en-US" altLang="en-US" sz="2000" b="1" dirty="0">
                <a:latin typeface="Times New Roman" panose="02020603050405020304" pitchFamily="18" charset="0"/>
                <a:cs typeface="Times New Roman" panose="02020603050405020304" pitchFamily="18" charset="0"/>
              </a:rPr>
              <a:t>Third countries </a:t>
            </a:r>
            <a:r>
              <a:rPr lang="en-US" altLang="en-US" sz="2000" dirty="0">
                <a:latin typeface="Times New Roman" panose="02020603050405020304" pitchFamily="18" charset="0"/>
                <a:cs typeface="Times New Roman" panose="02020603050405020304" pitchFamily="18" charset="0"/>
              </a:rPr>
              <a:t>(Albania, Bosnia and Herzegovina, Kosovo, Republic of Montenegro, Serbia, Armenia, Azerbaijan, Belarus, Georgia, Moldova, Ukraine, Russian Federation, Algeria, Egypt, Israel, Jordan, Lebanon, Libya, Morocco, Palestine, Syria and Tunisia)
* Partnerships can be established with other countries of the world for some central projects.</a:t>
            </a:r>
            <a:endParaRPr lang="tr-TR" altLang="en-US" sz="2000" dirty="0">
              <a:latin typeface="Times New Roman" panose="02020603050405020304" pitchFamily="18" charset="0"/>
              <a:cs typeface="Times New Roman" panose="02020603050405020304" pitchFamily="18" charset="0"/>
            </a:endParaRPr>
          </a:p>
        </p:txBody>
      </p:sp>
      <p:sp>
        <p:nvSpPr>
          <p:cNvPr id="9219" name="Slayt Numarası Yer Tutucusu 3">
            <a:extLst>
              <a:ext uri="{FF2B5EF4-FFF2-40B4-BE49-F238E27FC236}">
                <a16:creationId xmlns:a16="http://schemas.microsoft.com/office/drawing/2014/main" id="{57662A30-7F8A-44E3-F450-0C52E88AAD0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8B46AEE2-BD80-4C4B-B5A1-D60681194FEB}" type="slidenum">
              <a:rPr lang="tr-TR" altLang="en-US" sz="1200">
                <a:solidFill>
                  <a:srgbClr val="898989"/>
                </a:solidFill>
                <a:cs typeface="Arial" panose="020B0604020202020204" pitchFamily="34" charset="0"/>
              </a:rPr>
              <a:pPr fontAlgn="base">
                <a:spcBef>
                  <a:spcPct val="0"/>
                </a:spcBef>
                <a:spcAft>
                  <a:spcPct val="0"/>
                </a:spcAft>
                <a:buNone/>
              </a:pPr>
              <a:t>45</a:t>
            </a:fld>
            <a:endParaRPr lang="tr-TR" altLang="en-US" sz="1200" dirty="0">
              <a:solidFill>
                <a:srgbClr val="898989"/>
              </a:solidFill>
              <a:cs typeface="Arial" panose="020B0604020202020204" pitchFamily="34" charset="0"/>
            </a:endParaRPr>
          </a:p>
        </p:txBody>
      </p:sp>
      <p:pic>
        <p:nvPicPr>
          <p:cNvPr id="9220" name="Resim 1">
            <a:extLst>
              <a:ext uri="{FF2B5EF4-FFF2-40B4-BE49-F238E27FC236}">
                <a16:creationId xmlns:a16="http://schemas.microsoft.com/office/drawing/2014/main" id="{2BCAC3B0-53BC-3247-7D7D-40EDA21901B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03480" y="0"/>
            <a:ext cx="3985039" cy="1642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İçerik Yer Tutucusu 2">
            <a:extLst>
              <a:ext uri="{FF2B5EF4-FFF2-40B4-BE49-F238E27FC236}">
                <a16:creationId xmlns:a16="http://schemas.microsoft.com/office/drawing/2014/main" id="{F6D83E1B-54D9-1850-7A9D-F8B8BAC114ED}"/>
              </a:ext>
            </a:extLst>
          </p:cNvPr>
          <p:cNvSpPr>
            <a:spLocks noGrp="1"/>
          </p:cNvSpPr>
          <p:nvPr>
            <p:ph idx="1"/>
          </p:nvPr>
        </p:nvSpPr>
        <p:spPr>
          <a:xfrm>
            <a:off x="1160269" y="1765523"/>
            <a:ext cx="2863850" cy="4791870"/>
          </a:xfrm>
        </p:spPr>
        <p:txBody>
          <a:bodyPr/>
          <a:lstStyle/>
          <a:p>
            <a:r>
              <a:rPr lang="tr-TR" altLang="en-US" sz="1800" b="1" u="sng" dirty="0" err="1">
                <a:solidFill>
                  <a:srgbClr val="002060"/>
                </a:solidFill>
                <a:latin typeface="Times New Roman" panose="02020603050405020304" pitchFamily="18" charset="0"/>
                <a:cs typeface="Times New Roman" panose="02020603050405020304" pitchFamily="18" charset="0"/>
              </a:rPr>
              <a:t>Group</a:t>
            </a:r>
            <a:r>
              <a:rPr lang="tr-TR" altLang="en-US" sz="1800" b="1" u="sng" dirty="0">
                <a:solidFill>
                  <a:srgbClr val="002060"/>
                </a:solidFill>
                <a:latin typeface="Times New Roman" panose="02020603050405020304" pitchFamily="18" charset="0"/>
                <a:cs typeface="Times New Roman" panose="02020603050405020304" pitchFamily="18" charset="0"/>
              </a:rPr>
              <a:t> 1 Program </a:t>
            </a:r>
            <a:r>
              <a:rPr lang="tr-TR" altLang="en-US" sz="1800" b="1" u="sng" dirty="0" err="1">
                <a:solidFill>
                  <a:srgbClr val="002060"/>
                </a:solidFill>
                <a:latin typeface="Times New Roman" panose="02020603050405020304" pitchFamily="18" charset="0"/>
                <a:cs typeface="Times New Roman" panose="02020603050405020304" pitchFamily="18" charset="0"/>
              </a:rPr>
              <a:t>Countries</a:t>
            </a:r>
            <a:br>
              <a:rPr lang="tr-TR" altLang="en-US" sz="1800" b="1" dirty="0"/>
            </a:br>
            <a:br>
              <a:rPr lang="tr-TR" altLang="en-US" sz="1800" b="1" dirty="0">
                <a:latin typeface="Times New Roman" panose="02020603050405020304" pitchFamily="18" charset="0"/>
                <a:cs typeface="Times New Roman" panose="02020603050405020304" pitchFamily="18" charset="0"/>
              </a:rPr>
            </a:br>
            <a:r>
              <a:rPr lang="tr-TR" altLang="en-US" sz="1800" b="1" dirty="0" err="1">
                <a:latin typeface="Times New Roman" panose="02020603050405020304" pitchFamily="18" charset="0"/>
                <a:cs typeface="Times New Roman" panose="02020603050405020304" pitchFamily="18" charset="0"/>
              </a:rPr>
              <a:t>Austria</a:t>
            </a:r>
            <a:r>
              <a:rPr lang="tr-TR" altLang="en-US" sz="1800" b="1" dirty="0">
                <a:latin typeface="Times New Roman" panose="02020603050405020304" pitchFamily="18" charset="0"/>
                <a:cs typeface="Times New Roman" panose="02020603050405020304" pitchFamily="18" charset="0"/>
              </a:rPr>
              <a:t>, </a:t>
            </a:r>
            <a:r>
              <a:rPr lang="tr-TR" altLang="en-US" sz="1800" b="1" dirty="0" err="1">
                <a:latin typeface="Times New Roman" panose="02020603050405020304" pitchFamily="18" charset="0"/>
                <a:cs typeface="Times New Roman" panose="02020603050405020304" pitchFamily="18" charset="0"/>
              </a:rPr>
              <a:t>Denmark</a:t>
            </a:r>
            <a:r>
              <a:rPr lang="tr-TR" altLang="en-US" sz="1800" b="1" dirty="0">
                <a:latin typeface="Times New Roman" panose="02020603050405020304" pitchFamily="18" charset="0"/>
                <a:cs typeface="Times New Roman" panose="02020603050405020304" pitchFamily="18" charset="0"/>
              </a:rPr>
              <a:t>, </a:t>
            </a:r>
            <a:r>
              <a:rPr lang="tr-TR" altLang="en-US" sz="1800" b="1" dirty="0" err="1">
                <a:latin typeface="Times New Roman" panose="02020603050405020304" pitchFamily="18" charset="0"/>
                <a:cs typeface="Times New Roman" panose="02020603050405020304" pitchFamily="18" charset="0"/>
              </a:rPr>
              <a:t>Finland</a:t>
            </a:r>
            <a:r>
              <a:rPr lang="tr-TR" altLang="en-US" sz="1800" b="1" dirty="0">
                <a:latin typeface="Times New Roman" panose="02020603050405020304" pitchFamily="18" charset="0"/>
                <a:cs typeface="Times New Roman" panose="02020603050405020304" pitchFamily="18" charset="0"/>
              </a:rPr>
              <a:t>, France, </a:t>
            </a:r>
            <a:r>
              <a:rPr lang="tr-TR" altLang="en-US" sz="1800" b="1" dirty="0" err="1">
                <a:latin typeface="Times New Roman" panose="02020603050405020304" pitchFamily="18" charset="0"/>
                <a:cs typeface="Times New Roman" panose="02020603050405020304" pitchFamily="18" charset="0"/>
              </a:rPr>
              <a:t>Ireland</a:t>
            </a:r>
            <a:r>
              <a:rPr lang="tr-TR" altLang="en-US" sz="1800" b="1" dirty="0">
                <a:latin typeface="Times New Roman" panose="02020603050405020304" pitchFamily="18" charset="0"/>
                <a:cs typeface="Times New Roman" panose="02020603050405020304" pitchFamily="18" charset="0"/>
              </a:rPr>
              <a:t>, </a:t>
            </a:r>
            <a:r>
              <a:rPr lang="tr-TR" altLang="en-US" sz="1800" b="1" dirty="0" err="1">
                <a:latin typeface="Times New Roman" panose="02020603050405020304" pitchFamily="18" charset="0"/>
                <a:cs typeface="Times New Roman" panose="02020603050405020304" pitchFamily="18" charset="0"/>
              </a:rPr>
              <a:t>Italy</a:t>
            </a:r>
            <a:r>
              <a:rPr lang="tr-TR" altLang="en-US" sz="1800" b="1" dirty="0">
                <a:latin typeface="Times New Roman" panose="02020603050405020304" pitchFamily="18" charset="0"/>
                <a:cs typeface="Times New Roman" panose="02020603050405020304" pitchFamily="18" charset="0"/>
              </a:rPr>
              <a:t>, Liechtenstein, </a:t>
            </a:r>
            <a:r>
              <a:rPr lang="tr-TR" altLang="en-US" sz="1800" b="1" dirty="0" err="1">
                <a:latin typeface="Times New Roman" panose="02020603050405020304" pitchFamily="18" charset="0"/>
                <a:cs typeface="Times New Roman" panose="02020603050405020304" pitchFamily="18" charset="0"/>
              </a:rPr>
              <a:t>Norway</a:t>
            </a:r>
            <a:r>
              <a:rPr lang="tr-TR" altLang="en-US" sz="1800" b="1" dirty="0">
                <a:latin typeface="Times New Roman" panose="02020603050405020304" pitchFamily="18" charset="0"/>
                <a:cs typeface="Times New Roman" panose="02020603050405020304" pitchFamily="18" charset="0"/>
              </a:rPr>
              <a:t>, </a:t>
            </a:r>
            <a:r>
              <a:rPr lang="tr-TR" altLang="en-US" sz="1800" b="1" dirty="0" err="1">
                <a:latin typeface="Times New Roman" panose="02020603050405020304" pitchFamily="18" charset="0"/>
                <a:cs typeface="Times New Roman" panose="02020603050405020304" pitchFamily="18" charset="0"/>
              </a:rPr>
              <a:t>Sweden</a:t>
            </a:r>
            <a:r>
              <a:rPr lang="tr-TR" altLang="en-US" sz="1800" b="1" dirty="0">
                <a:latin typeface="Times New Roman" panose="02020603050405020304" pitchFamily="18" charset="0"/>
                <a:cs typeface="Times New Roman" panose="02020603050405020304" pitchFamily="18" charset="0"/>
              </a:rPr>
              <a:t>, </a:t>
            </a:r>
            <a:r>
              <a:rPr lang="tr-TR" altLang="en-US" sz="1800" b="1" dirty="0" err="1">
                <a:latin typeface="Times New Roman" panose="02020603050405020304" pitchFamily="18" charset="0"/>
                <a:cs typeface="Times New Roman" panose="02020603050405020304" pitchFamily="18" charset="0"/>
              </a:rPr>
              <a:t>Switzerland</a:t>
            </a:r>
            <a:r>
              <a:rPr lang="tr-TR" altLang="en-US" sz="1800" b="1" dirty="0">
                <a:latin typeface="Times New Roman" panose="02020603050405020304" pitchFamily="18" charset="0"/>
                <a:cs typeface="Times New Roman" panose="02020603050405020304" pitchFamily="18" charset="0"/>
              </a:rPr>
              <a:t>, United </a:t>
            </a:r>
            <a:r>
              <a:rPr lang="tr-TR" altLang="en-US" sz="1800" b="1" dirty="0" err="1">
                <a:latin typeface="Times New Roman" panose="02020603050405020304" pitchFamily="18" charset="0"/>
                <a:cs typeface="Times New Roman" panose="02020603050405020304" pitchFamily="18" charset="0"/>
              </a:rPr>
              <a:t>Kingdom</a:t>
            </a:r>
            <a:r>
              <a:rPr lang="tr-TR" altLang="en-US" sz="1800" b="1" dirty="0">
                <a:latin typeface="Times New Roman" panose="02020603050405020304" pitchFamily="18" charset="0"/>
                <a:cs typeface="Times New Roman" panose="02020603050405020304" pitchFamily="18" charset="0"/>
              </a:rPr>
              <a:t> </a:t>
            </a:r>
          </a:p>
          <a:p>
            <a:endParaRPr lang="tr-TR" altLang="en-US" sz="1800" b="1" dirty="0">
              <a:latin typeface="Times New Roman" panose="02020603050405020304" pitchFamily="18" charset="0"/>
              <a:cs typeface="Times New Roman" panose="02020603050405020304" pitchFamily="18" charset="0"/>
            </a:endParaRPr>
          </a:p>
          <a:p>
            <a:r>
              <a:rPr lang="tr-TR" altLang="en-US" sz="1800" b="1" dirty="0" err="1">
                <a:latin typeface="Times New Roman" panose="02020603050405020304" pitchFamily="18" charset="0"/>
                <a:cs typeface="Times New Roman" panose="02020603050405020304" pitchFamily="18" charset="0"/>
              </a:rPr>
              <a:t>Monthly</a:t>
            </a:r>
            <a:r>
              <a:rPr lang="tr-TR" altLang="en-US" sz="1800" b="1" dirty="0">
                <a:latin typeface="Times New Roman" panose="02020603050405020304" pitchFamily="18" charset="0"/>
                <a:cs typeface="Times New Roman" panose="02020603050405020304" pitchFamily="18" charset="0"/>
              </a:rPr>
              <a:t> </a:t>
            </a:r>
            <a:r>
              <a:rPr lang="tr-TR" altLang="en-US" sz="1800" b="1" dirty="0" err="1">
                <a:latin typeface="Times New Roman" panose="02020603050405020304" pitchFamily="18" charset="0"/>
                <a:cs typeface="Times New Roman" panose="02020603050405020304" pitchFamily="18" charset="0"/>
              </a:rPr>
              <a:t>Student</a:t>
            </a:r>
            <a:r>
              <a:rPr lang="tr-TR" altLang="en-US" sz="1800" b="1" dirty="0">
                <a:latin typeface="Times New Roman" panose="02020603050405020304" pitchFamily="18" charset="0"/>
                <a:cs typeface="Times New Roman" panose="02020603050405020304" pitchFamily="18" charset="0"/>
              </a:rPr>
              <a:t> </a:t>
            </a:r>
            <a:r>
              <a:rPr lang="tr-TR" altLang="en-US" sz="1800" b="1" dirty="0" err="1">
                <a:latin typeface="Times New Roman" panose="02020603050405020304" pitchFamily="18" charset="0"/>
                <a:cs typeface="Times New Roman" panose="02020603050405020304" pitchFamily="18" charset="0"/>
              </a:rPr>
              <a:t>Tuition</a:t>
            </a:r>
            <a:r>
              <a:rPr lang="tr-TR" altLang="en-US" sz="1800" b="1" dirty="0">
                <a:latin typeface="Times New Roman" panose="02020603050405020304" pitchFamily="18" charset="0"/>
                <a:cs typeface="Times New Roman" panose="02020603050405020304" pitchFamily="18" charset="0"/>
              </a:rPr>
              <a:t> Grant (€) 500 </a:t>
            </a:r>
          </a:p>
          <a:p>
            <a:endParaRPr lang="tr-TR" altLang="en-US" sz="1800" b="1" dirty="0">
              <a:latin typeface="Times New Roman" panose="02020603050405020304" pitchFamily="18" charset="0"/>
              <a:cs typeface="Times New Roman" panose="02020603050405020304" pitchFamily="18" charset="0"/>
            </a:endParaRPr>
          </a:p>
          <a:p>
            <a:r>
              <a:rPr lang="tr-TR" altLang="en-US" sz="1800" b="1" dirty="0" err="1">
                <a:solidFill>
                  <a:srgbClr val="FF0000"/>
                </a:solidFill>
                <a:latin typeface="Times New Roman" panose="02020603050405020304" pitchFamily="18" charset="0"/>
                <a:cs typeface="Times New Roman" panose="02020603050405020304" pitchFamily="18" charset="0"/>
              </a:rPr>
              <a:t>Monthly</a:t>
            </a:r>
            <a:r>
              <a:rPr lang="tr-TR" altLang="en-US" sz="1800" b="1" dirty="0">
                <a:solidFill>
                  <a:srgbClr val="FF0000"/>
                </a:solidFill>
                <a:latin typeface="Times New Roman" panose="02020603050405020304" pitchFamily="18" charset="0"/>
                <a:cs typeface="Times New Roman" panose="02020603050405020304" pitchFamily="18" charset="0"/>
              </a:rPr>
              <a:t> </a:t>
            </a:r>
            <a:r>
              <a:rPr lang="tr-TR" altLang="en-US" sz="1800" b="1" dirty="0" err="1">
                <a:solidFill>
                  <a:srgbClr val="FF0000"/>
                </a:solidFill>
                <a:latin typeface="Times New Roman" panose="02020603050405020304" pitchFamily="18" charset="0"/>
                <a:cs typeface="Times New Roman" panose="02020603050405020304" pitchFamily="18" charset="0"/>
              </a:rPr>
              <a:t>Student</a:t>
            </a:r>
            <a:r>
              <a:rPr lang="tr-TR" altLang="en-US" sz="1800" b="1" dirty="0">
                <a:solidFill>
                  <a:srgbClr val="FF0000"/>
                </a:solidFill>
                <a:latin typeface="Times New Roman" panose="02020603050405020304" pitchFamily="18" charset="0"/>
                <a:cs typeface="Times New Roman" panose="02020603050405020304" pitchFamily="18" charset="0"/>
              </a:rPr>
              <a:t> </a:t>
            </a:r>
            <a:r>
              <a:rPr lang="tr-TR" altLang="en-US" sz="1800" b="1" dirty="0" err="1">
                <a:solidFill>
                  <a:srgbClr val="FF0000"/>
                </a:solidFill>
                <a:latin typeface="Times New Roman" panose="02020603050405020304" pitchFamily="18" charset="0"/>
                <a:cs typeface="Times New Roman" panose="02020603050405020304" pitchFamily="18" charset="0"/>
              </a:rPr>
              <a:t>Internship</a:t>
            </a:r>
            <a:r>
              <a:rPr lang="tr-TR" altLang="en-US" sz="1800" b="1" dirty="0">
                <a:solidFill>
                  <a:srgbClr val="FF0000"/>
                </a:solidFill>
                <a:latin typeface="Times New Roman" panose="02020603050405020304" pitchFamily="18" charset="0"/>
                <a:cs typeface="Times New Roman" panose="02020603050405020304" pitchFamily="18" charset="0"/>
              </a:rPr>
              <a:t> Grant (€) 600</a:t>
            </a:r>
            <a:r>
              <a:rPr lang="tr-TR" altLang="en-US" sz="1800" b="1" dirty="0">
                <a:solidFill>
                  <a:srgbClr val="FF0000"/>
                </a:solidFill>
              </a:rPr>
              <a:t>        </a:t>
            </a:r>
            <a:br>
              <a:rPr lang="tr-TR" altLang="en-US" sz="1800" b="1" dirty="0"/>
            </a:br>
            <a:endParaRPr lang="tr-TR" altLang="en-US" sz="1800" b="1" dirty="0"/>
          </a:p>
        </p:txBody>
      </p:sp>
      <p:sp>
        <p:nvSpPr>
          <p:cNvPr id="10243" name="AutoShape 2">
            <a:extLst>
              <a:ext uri="{FF2B5EF4-FFF2-40B4-BE49-F238E27FC236}">
                <a16:creationId xmlns:a16="http://schemas.microsoft.com/office/drawing/2014/main" id="{4B1CBFDB-16C0-3A6F-43D1-81B1CE6B5B80}"/>
              </a:ext>
            </a:extLst>
          </p:cNvPr>
          <p:cNvSpPr>
            <a:spLocks noGrp="1"/>
          </p:cNvSpPr>
          <p:nvPr>
            <p:ph type="title"/>
          </p:nvPr>
        </p:nvSpPr>
        <p:spPr>
          <a:xfrm>
            <a:off x="1712686" y="846704"/>
            <a:ext cx="8447314" cy="906462"/>
          </a:xfrm>
        </p:spPr>
        <p:txBody>
          <a:bodyPr/>
          <a:lstStyle/>
          <a:p>
            <a:pPr eaLnBrk="1" hangingPunct="1"/>
            <a:r>
              <a:rPr lang="en-US" altLang="en-US" sz="3200" b="1" dirty="0">
                <a:latin typeface="Times New Roman" panose="02020603050405020304" pitchFamily="18" charset="0"/>
                <a:cs typeface="Times New Roman" panose="02020603050405020304" pitchFamily="18" charset="0"/>
              </a:rPr>
              <a:t>GRANT SUPPORTS FOR STUDENT MOBILITY</a:t>
            </a:r>
            <a:endParaRPr lang="tr-TR" altLang="en-US" sz="3200" b="1" dirty="0">
              <a:latin typeface="Times New Roman" panose="02020603050405020304" pitchFamily="18" charset="0"/>
              <a:cs typeface="Times New Roman" panose="02020603050405020304" pitchFamily="18" charset="0"/>
            </a:endParaRPr>
          </a:p>
        </p:txBody>
      </p:sp>
      <p:pic>
        <p:nvPicPr>
          <p:cNvPr id="10244" name="Resim 14">
            <a:extLst>
              <a:ext uri="{FF2B5EF4-FFF2-40B4-BE49-F238E27FC236}">
                <a16:creationId xmlns:a16="http://schemas.microsoft.com/office/drawing/2014/main" id="{5FD4F1B3-8A52-893D-3427-392C0E0DD41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67955" y="0"/>
            <a:ext cx="2136775"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İçerik Yer Tutucusu 2">
            <a:extLst>
              <a:ext uri="{FF2B5EF4-FFF2-40B4-BE49-F238E27FC236}">
                <a16:creationId xmlns:a16="http://schemas.microsoft.com/office/drawing/2014/main" id="{E4940135-439D-83CA-E0D5-07B2AC6DC366}"/>
              </a:ext>
            </a:extLst>
          </p:cNvPr>
          <p:cNvSpPr txBox="1">
            <a:spLocks/>
          </p:cNvSpPr>
          <p:nvPr/>
        </p:nvSpPr>
        <p:spPr bwMode="auto">
          <a:xfrm>
            <a:off x="4537869" y="1765522"/>
            <a:ext cx="2863850" cy="4955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Aft>
                <a:spcPct val="0"/>
              </a:spcAft>
            </a:pPr>
            <a:r>
              <a:rPr lang="tr-TR" altLang="en-US" sz="1800" b="1" u="sng" dirty="0">
                <a:solidFill>
                  <a:srgbClr val="002060"/>
                </a:solidFill>
                <a:latin typeface="Times New Roman" panose="02020603050405020304" pitchFamily="18" charset="0"/>
                <a:cs typeface="Times New Roman" panose="02020603050405020304" pitchFamily="18" charset="0"/>
              </a:rPr>
              <a:t>2. </a:t>
            </a:r>
            <a:r>
              <a:rPr lang="tr-TR" altLang="en-US" sz="1800" b="1" u="sng" dirty="0" err="1">
                <a:solidFill>
                  <a:srgbClr val="002060"/>
                </a:solidFill>
                <a:latin typeface="Times New Roman" panose="02020603050405020304" pitchFamily="18" charset="0"/>
                <a:cs typeface="Times New Roman" panose="02020603050405020304" pitchFamily="18" charset="0"/>
              </a:rPr>
              <a:t>Group</a:t>
            </a:r>
            <a:r>
              <a:rPr lang="tr-TR" altLang="en-US" sz="1800" b="1" u="sng" dirty="0">
                <a:solidFill>
                  <a:srgbClr val="002060"/>
                </a:solidFill>
                <a:latin typeface="Times New Roman" panose="02020603050405020304" pitchFamily="18" charset="0"/>
                <a:cs typeface="Times New Roman" panose="02020603050405020304" pitchFamily="18" charset="0"/>
              </a:rPr>
              <a:t> Program </a:t>
            </a:r>
            <a:r>
              <a:rPr lang="tr-TR" altLang="en-US" sz="1800" b="1" u="sng" dirty="0" err="1">
                <a:solidFill>
                  <a:srgbClr val="002060"/>
                </a:solidFill>
                <a:latin typeface="Times New Roman" panose="02020603050405020304" pitchFamily="18" charset="0"/>
                <a:cs typeface="Times New Roman" panose="02020603050405020304" pitchFamily="18" charset="0"/>
              </a:rPr>
              <a:t>Countries</a:t>
            </a:r>
            <a:r>
              <a:rPr lang="tr-TR" altLang="en-US" sz="1800" b="1" dirty="0">
                <a:solidFill>
                  <a:prstClr val="black"/>
                </a:solidFill>
                <a:latin typeface="Times New Roman" panose="02020603050405020304" pitchFamily="18" charset="0"/>
                <a:cs typeface="Times New Roman" panose="02020603050405020304" pitchFamily="18" charset="0"/>
              </a:rPr>
              <a:t>        </a:t>
            </a:r>
            <a:br>
              <a:rPr lang="tr-TR" altLang="en-US" sz="1800" b="1" dirty="0">
                <a:solidFill>
                  <a:prstClr val="black"/>
                </a:solidFill>
                <a:cs typeface="Arial" panose="020B0604020202020204" pitchFamily="34" charset="0"/>
              </a:rPr>
            </a:br>
            <a:br>
              <a:rPr lang="tr-TR" altLang="en-US" sz="1800" b="1" dirty="0">
                <a:solidFill>
                  <a:prstClr val="black"/>
                </a:solidFill>
                <a:cs typeface="Arial" panose="020B0604020202020204" pitchFamily="34" charset="0"/>
              </a:rPr>
            </a:br>
            <a:r>
              <a:rPr lang="tr-TR" altLang="en-US" sz="1800" b="1" dirty="0" err="1">
                <a:solidFill>
                  <a:prstClr val="black"/>
                </a:solidFill>
                <a:latin typeface="Times New Roman" panose="02020603050405020304" pitchFamily="18" charset="0"/>
                <a:cs typeface="Times New Roman" panose="02020603050405020304" pitchFamily="18" charset="0"/>
              </a:rPr>
              <a:t>Belgium</a:t>
            </a:r>
            <a:r>
              <a:rPr lang="tr-TR" altLang="en-US" sz="1800" b="1" dirty="0">
                <a:solidFill>
                  <a:prstClr val="black"/>
                </a:solidFill>
                <a:latin typeface="Times New Roman" panose="02020603050405020304" pitchFamily="18" charset="0"/>
                <a:cs typeface="Times New Roman" panose="02020603050405020304" pitchFamily="18" charset="0"/>
              </a:rPr>
              <a:t>, </a:t>
            </a:r>
            <a:r>
              <a:rPr lang="tr-TR" altLang="en-US" sz="1800" b="1" dirty="0" err="1">
                <a:solidFill>
                  <a:prstClr val="black"/>
                </a:solidFill>
                <a:latin typeface="Times New Roman" panose="02020603050405020304" pitchFamily="18" charset="0"/>
                <a:cs typeface="Times New Roman" panose="02020603050405020304" pitchFamily="18" charset="0"/>
              </a:rPr>
              <a:t>Croatia</a:t>
            </a:r>
            <a:r>
              <a:rPr lang="tr-TR" altLang="en-US" sz="1800" b="1" dirty="0">
                <a:solidFill>
                  <a:prstClr val="black"/>
                </a:solidFill>
                <a:latin typeface="Times New Roman" panose="02020603050405020304" pitchFamily="18" charset="0"/>
                <a:cs typeface="Times New Roman" panose="02020603050405020304" pitchFamily="18" charset="0"/>
              </a:rPr>
              <a:t>, </a:t>
            </a:r>
            <a:r>
              <a:rPr lang="tr-TR" altLang="en-US" sz="1800" b="1" dirty="0" err="1">
                <a:solidFill>
                  <a:prstClr val="black"/>
                </a:solidFill>
                <a:latin typeface="Times New Roman" panose="02020603050405020304" pitchFamily="18" charset="0"/>
                <a:cs typeface="Times New Roman" panose="02020603050405020304" pitchFamily="18" charset="0"/>
              </a:rPr>
              <a:t>Czech</a:t>
            </a:r>
            <a:r>
              <a:rPr lang="tr-TR" altLang="en-US" sz="1800" b="1" dirty="0">
                <a:solidFill>
                  <a:prstClr val="black"/>
                </a:solidFill>
                <a:latin typeface="Times New Roman" panose="02020603050405020304" pitchFamily="18" charset="0"/>
                <a:cs typeface="Times New Roman" panose="02020603050405020304" pitchFamily="18" charset="0"/>
              </a:rPr>
              <a:t> </a:t>
            </a:r>
            <a:r>
              <a:rPr lang="tr-TR" altLang="en-US" sz="1800" b="1" dirty="0" err="1">
                <a:solidFill>
                  <a:prstClr val="black"/>
                </a:solidFill>
                <a:latin typeface="Times New Roman" panose="02020603050405020304" pitchFamily="18" charset="0"/>
                <a:cs typeface="Times New Roman" panose="02020603050405020304" pitchFamily="18" charset="0"/>
              </a:rPr>
              <a:t>Republic</a:t>
            </a:r>
            <a:r>
              <a:rPr lang="tr-TR" altLang="en-US" sz="1800" b="1" dirty="0">
                <a:solidFill>
                  <a:prstClr val="black"/>
                </a:solidFill>
                <a:latin typeface="Times New Roman" panose="02020603050405020304" pitchFamily="18" charset="0"/>
                <a:cs typeface="Times New Roman" panose="02020603050405020304" pitchFamily="18" charset="0"/>
              </a:rPr>
              <a:t>, </a:t>
            </a:r>
            <a:r>
              <a:rPr lang="tr-TR" altLang="en-US" sz="1800" b="1" dirty="0" err="1">
                <a:solidFill>
                  <a:prstClr val="black"/>
                </a:solidFill>
                <a:latin typeface="Times New Roman" panose="02020603050405020304" pitchFamily="18" charset="0"/>
                <a:cs typeface="Times New Roman" panose="02020603050405020304" pitchFamily="18" charset="0"/>
              </a:rPr>
              <a:t>Cyprus</a:t>
            </a:r>
            <a:r>
              <a:rPr lang="tr-TR" altLang="en-US" sz="1800" b="1" dirty="0">
                <a:solidFill>
                  <a:prstClr val="black"/>
                </a:solidFill>
                <a:latin typeface="Times New Roman" panose="02020603050405020304" pitchFamily="18" charset="0"/>
                <a:cs typeface="Times New Roman" panose="02020603050405020304" pitchFamily="18" charset="0"/>
              </a:rPr>
              <a:t>, Germany, </a:t>
            </a:r>
            <a:r>
              <a:rPr lang="tr-TR" altLang="en-US" sz="1800" b="1" dirty="0" err="1">
                <a:solidFill>
                  <a:prstClr val="black"/>
                </a:solidFill>
                <a:latin typeface="Times New Roman" panose="02020603050405020304" pitchFamily="18" charset="0"/>
                <a:cs typeface="Times New Roman" panose="02020603050405020304" pitchFamily="18" charset="0"/>
              </a:rPr>
              <a:t>Greece</a:t>
            </a:r>
            <a:r>
              <a:rPr lang="tr-TR" altLang="en-US" sz="1800" b="1" dirty="0">
                <a:solidFill>
                  <a:prstClr val="black"/>
                </a:solidFill>
                <a:latin typeface="Times New Roman" panose="02020603050405020304" pitchFamily="18" charset="0"/>
                <a:cs typeface="Times New Roman" panose="02020603050405020304" pitchFamily="18" charset="0"/>
              </a:rPr>
              <a:t>, </a:t>
            </a:r>
            <a:r>
              <a:rPr lang="tr-TR" altLang="en-US" sz="1800" b="1" dirty="0" err="1">
                <a:solidFill>
                  <a:prstClr val="black"/>
                </a:solidFill>
                <a:latin typeface="Times New Roman" panose="02020603050405020304" pitchFamily="18" charset="0"/>
                <a:cs typeface="Times New Roman" panose="02020603050405020304" pitchFamily="18" charset="0"/>
              </a:rPr>
              <a:t>Iceland</a:t>
            </a:r>
            <a:r>
              <a:rPr lang="tr-TR" altLang="en-US" sz="1800" b="1" dirty="0">
                <a:solidFill>
                  <a:prstClr val="black"/>
                </a:solidFill>
                <a:latin typeface="Times New Roman" panose="02020603050405020304" pitchFamily="18" charset="0"/>
                <a:cs typeface="Times New Roman" panose="02020603050405020304" pitchFamily="18" charset="0"/>
              </a:rPr>
              <a:t>, </a:t>
            </a:r>
            <a:r>
              <a:rPr lang="tr-TR" altLang="en-US" sz="1800" b="1" dirty="0" err="1">
                <a:solidFill>
                  <a:prstClr val="black"/>
                </a:solidFill>
                <a:latin typeface="Times New Roman" panose="02020603050405020304" pitchFamily="18" charset="0"/>
                <a:cs typeface="Times New Roman" panose="02020603050405020304" pitchFamily="18" charset="0"/>
              </a:rPr>
              <a:t>Luxembourg</a:t>
            </a:r>
            <a:r>
              <a:rPr lang="tr-TR" altLang="en-US" sz="1800" b="1" dirty="0">
                <a:solidFill>
                  <a:prstClr val="black"/>
                </a:solidFill>
                <a:latin typeface="Times New Roman" panose="02020603050405020304" pitchFamily="18" charset="0"/>
                <a:cs typeface="Times New Roman" panose="02020603050405020304" pitchFamily="18" charset="0"/>
              </a:rPr>
              <a:t>, </a:t>
            </a:r>
            <a:r>
              <a:rPr lang="tr-TR" altLang="en-US" sz="1800" b="1" dirty="0" err="1">
                <a:solidFill>
                  <a:prstClr val="black"/>
                </a:solidFill>
                <a:latin typeface="Times New Roman" panose="02020603050405020304" pitchFamily="18" charset="0"/>
                <a:cs typeface="Times New Roman" panose="02020603050405020304" pitchFamily="18" charset="0"/>
              </a:rPr>
              <a:t>Netherlands</a:t>
            </a:r>
            <a:r>
              <a:rPr lang="tr-TR" altLang="en-US" sz="1800" b="1" dirty="0">
                <a:solidFill>
                  <a:prstClr val="black"/>
                </a:solidFill>
                <a:latin typeface="Times New Roman" panose="02020603050405020304" pitchFamily="18" charset="0"/>
                <a:cs typeface="Times New Roman" panose="02020603050405020304" pitchFamily="18" charset="0"/>
              </a:rPr>
              <a:t>, </a:t>
            </a:r>
            <a:r>
              <a:rPr lang="tr-TR" altLang="en-US" sz="1800" b="1" dirty="0" err="1">
                <a:solidFill>
                  <a:prstClr val="black"/>
                </a:solidFill>
                <a:latin typeface="Times New Roman" panose="02020603050405020304" pitchFamily="18" charset="0"/>
                <a:cs typeface="Times New Roman" panose="02020603050405020304" pitchFamily="18" charset="0"/>
              </a:rPr>
              <a:t>Portugal</a:t>
            </a:r>
            <a:r>
              <a:rPr lang="tr-TR" altLang="en-US" sz="1800" b="1" dirty="0">
                <a:solidFill>
                  <a:prstClr val="black"/>
                </a:solidFill>
                <a:latin typeface="Times New Roman" panose="02020603050405020304" pitchFamily="18" charset="0"/>
                <a:cs typeface="Times New Roman" panose="02020603050405020304" pitchFamily="18" charset="0"/>
              </a:rPr>
              <a:t>, </a:t>
            </a:r>
            <a:r>
              <a:rPr lang="tr-TR" altLang="en-US" sz="1800" b="1" dirty="0" err="1">
                <a:solidFill>
                  <a:prstClr val="black"/>
                </a:solidFill>
                <a:latin typeface="Times New Roman" panose="02020603050405020304" pitchFamily="18" charset="0"/>
                <a:cs typeface="Times New Roman" panose="02020603050405020304" pitchFamily="18" charset="0"/>
              </a:rPr>
              <a:t>Slovenia</a:t>
            </a:r>
            <a:r>
              <a:rPr lang="tr-TR" altLang="en-US" sz="1800" b="1" dirty="0">
                <a:solidFill>
                  <a:prstClr val="black"/>
                </a:solidFill>
                <a:latin typeface="Times New Roman" panose="02020603050405020304" pitchFamily="18" charset="0"/>
                <a:cs typeface="Times New Roman" panose="02020603050405020304" pitchFamily="18" charset="0"/>
              </a:rPr>
              <a:t>, </a:t>
            </a:r>
            <a:r>
              <a:rPr lang="tr-TR" altLang="en-US" sz="1800" b="1" dirty="0" err="1">
                <a:solidFill>
                  <a:prstClr val="black"/>
                </a:solidFill>
                <a:latin typeface="Times New Roman" panose="02020603050405020304" pitchFamily="18" charset="0"/>
                <a:cs typeface="Times New Roman" panose="02020603050405020304" pitchFamily="18" charset="0"/>
              </a:rPr>
              <a:t>Spain</a:t>
            </a:r>
            <a:r>
              <a:rPr lang="tr-TR" altLang="en-US" sz="1800" b="1" dirty="0">
                <a:solidFill>
                  <a:prstClr val="black"/>
                </a:solidFill>
                <a:latin typeface="Times New Roman" panose="02020603050405020304" pitchFamily="18" charset="0"/>
                <a:cs typeface="Times New Roman" panose="02020603050405020304" pitchFamily="18" charset="0"/>
              </a:rPr>
              <a:t>, </a:t>
            </a:r>
            <a:r>
              <a:rPr lang="tr-TR" altLang="en-US" sz="1800" b="1" dirty="0" err="1">
                <a:solidFill>
                  <a:srgbClr val="FF0000"/>
                </a:solidFill>
                <a:latin typeface="Times New Roman" panose="02020603050405020304" pitchFamily="18" charset="0"/>
                <a:cs typeface="Times New Roman" panose="02020603050405020304" pitchFamily="18" charset="0"/>
              </a:rPr>
              <a:t>Turkey</a:t>
            </a:r>
            <a:endParaRPr lang="tr-TR" altLang="en-US" sz="1800" b="1" dirty="0">
              <a:solidFill>
                <a:srgbClr val="FF0000"/>
              </a:solidFill>
              <a:latin typeface="Times New Roman" panose="02020603050405020304" pitchFamily="18" charset="0"/>
              <a:cs typeface="Times New Roman" panose="02020603050405020304" pitchFamily="18" charset="0"/>
            </a:endParaRPr>
          </a:p>
          <a:p>
            <a:pPr marL="0" indent="0" eaLnBrk="0" fontAlgn="base" hangingPunct="0">
              <a:spcAft>
                <a:spcPct val="0"/>
              </a:spcAft>
              <a:buNone/>
            </a:pPr>
            <a:endParaRPr lang="tr-TR" altLang="en-US" sz="1800" b="1" dirty="0">
              <a:solidFill>
                <a:prstClr val="black"/>
              </a:solidFill>
              <a:latin typeface="Times New Roman" panose="02020603050405020304" pitchFamily="18" charset="0"/>
              <a:cs typeface="Times New Roman" panose="02020603050405020304" pitchFamily="18" charset="0"/>
            </a:endParaRPr>
          </a:p>
          <a:p>
            <a:pPr eaLnBrk="0" fontAlgn="base" hangingPunct="0">
              <a:spcAft>
                <a:spcPct val="0"/>
              </a:spcAft>
            </a:pPr>
            <a:r>
              <a:rPr lang="tr-TR" altLang="en-US" sz="1800" b="1" dirty="0" err="1">
                <a:solidFill>
                  <a:prstClr val="black"/>
                </a:solidFill>
                <a:latin typeface="Times New Roman" panose="02020603050405020304" pitchFamily="18" charset="0"/>
                <a:cs typeface="Times New Roman" panose="02020603050405020304" pitchFamily="18" charset="0"/>
              </a:rPr>
              <a:t>Monthly</a:t>
            </a:r>
            <a:r>
              <a:rPr lang="tr-TR" altLang="en-US" sz="1800" b="1" dirty="0">
                <a:solidFill>
                  <a:prstClr val="black"/>
                </a:solidFill>
                <a:latin typeface="Times New Roman" panose="02020603050405020304" pitchFamily="18" charset="0"/>
                <a:cs typeface="Times New Roman" panose="02020603050405020304" pitchFamily="18" charset="0"/>
              </a:rPr>
              <a:t> </a:t>
            </a:r>
            <a:r>
              <a:rPr lang="tr-TR" altLang="en-US" sz="1800" b="1" dirty="0" err="1">
                <a:solidFill>
                  <a:prstClr val="black"/>
                </a:solidFill>
                <a:latin typeface="Times New Roman" panose="02020603050405020304" pitchFamily="18" charset="0"/>
                <a:cs typeface="Times New Roman" panose="02020603050405020304" pitchFamily="18" charset="0"/>
              </a:rPr>
              <a:t>Student</a:t>
            </a:r>
            <a:r>
              <a:rPr lang="tr-TR" altLang="en-US" sz="1800" b="1" dirty="0">
                <a:solidFill>
                  <a:prstClr val="black"/>
                </a:solidFill>
                <a:latin typeface="Times New Roman" panose="02020603050405020304" pitchFamily="18" charset="0"/>
                <a:cs typeface="Times New Roman" panose="02020603050405020304" pitchFamily="18" charset="0"/>
              </a:rPr>
              <a:t> </a:t>
            </a:r>
            <a:r>
              <a:rPr lang="tr-TR" altLang="en-US" sz="1800" b="1" dirty="0" err="1">
                <a:solidFill>
                  <a:prstClr val="black"/>
                </a:solidFill>
                <a:latin typeface="Times New Roman" panose="02020603050405020304" pitchFamily="18" charset="0"/>
                <a:cs typeface="Times New Roman" panose="02020603050405020304" pitchFamily="18" charset="0"/>
              </a:rPr>
              <a:t>Tuition</a:t>
            </a:r>
            <a:r>
              <a:rPr lang="tr-TR" altLang="en-US" sz="1800" b="1" dirty="0">
                <a:solidFill>
                  <a:prstClr val="black"/>
                </a:solidFill>
                <a:latin typeface="Times New Roman" panose="02020603050405020304" pitchFamily="18" charset="0"/>
                <a:cs typeface="Times New Roman" panose="02020603050405020304" pitchFamily="18" charset="0"/>
              </a:rPr>
              <a:t> Grant (€) 400</a:t>
            </a:r>
          </a:p>
          <a:p>
            <a:pPr eaLnBrk="0" fontAlgn="base" hangingPunct="0">
              <a:spcAft>
                <a:spcPct val="0"/>
              </a:spcAft>
            </a:pPr>
            <a:endParaRPr lang="tr-TR" altLang="en-US" sz="1800" b="1" dirty="0">
              <a:solidFill>
                <a:prstClr val="black"/>
              </a:solidFill>
              <a:latin typeface="Times New Roman" panose="02020603050405020304" pitchFamily="18" charset="0"/>
              <a:cs typeface="Times New Roman" panose="02020603050405020304" pitchFamily="18" charset="0"/>
            </a:endParaRPr>
          </a:p>
          <a:p>
            <a:pPr eaLnBrk="0" fontAlgn="base" hangingPunct="0">
              <a:spcAft>
                <a:spcPct val="0"/>
              </a:spcAft>
            </a:pPr>
            <a:r>
              <a:rPr lang="tr-TR" altLang="en-US" sz="1800" b="1" dirty="0" err="1">
                <a:solidFill>
                  <a:srgbClr val="FF0000"/>
                </a:solidFill>
                <a:latin typeface="Times New Roman" panose="02020603050405020304" pitchFamily="18" charset="0"/>
                <a:cs typeface="Times New Roman" panose="02020603050405020304" pitchFamily="18" charset="0"/>
              </a:rPr>
              <a:t>Monthly</a:t>
            </a:r>
            <a:r>
              <a:rPr lang="tr-TR" altLang="en-US" sz="1800" b="1" dirty="0">
                <a:solidFill>
                  <a:srgbClr val="FF0000"/>
                </a:solidFill>
                <a:latin typeface="Times New Roman" panose="02020603050405020304" pitchFamily="18" charset="0"/>
                <a:cs typeface="Times New Roman" panose="02020603050405020304" pitchFamily="18" charset="0"/>
              </a:rPr>
              <a:t> </a:t>
            </a:r>
            <a:r>
              <a:rPr lang="tr-TR" altLang="en-US" sz="1800" b="1" dirty="0" err="1">
                <a:solidFill>
                  <a:srgbClr val="FF0000"/>
                </a:solidFill>
                <a:latin typeface="Times New Roman" panose="02020603050405020304" pitchFamily="18" charset="0"/>
                <a:cs typeface="Times New Roman" panose="02020603050405020304" pitchFamily="18" charset="0"/>
              </a:rPr>
              <a:t>Student</a:t>
            </a:r>
            <a:r>
              <a:rPr lang="tr-TR" altLang="en-US" sz="1800" b="1" dirty="0">
                <a:solidFill>
                  <a:srgbClr val="FF0000"/>
                </a:solidFill>
                <a:latin typeface="Times New Roman" panose="02020603050405020304" pitchFamily="18" charset="0"/>
                <a:cs typeface="Times New Roman" panose="02020603050405020304" pitchFamily="18" charset="0"/>
              </a:rPr>
              <a:t> </a:t>
            </a:r>
            <a:r>
              <a:rPr lang="tr-TR" altLang="en-US" sz="1800" b="1" dirty="0" err="1">
                <a:solidFill>
                  <a:srgbClr val="FF0000"/>
                </a:solidFill>
                <a:latin typeface="Times New Roman" panose="02020603050405020304" pitchFamily="18" charset="0"/>
                <a:cs typeface="Times New Roman" panose="02020603050405020304" pitchFamily="18" charset="0"/>
              </a:rPr>
              <a:t>Internship</a:t>
            </a:r>
            <a:r>
              <a:rPr lang="tr-TR" altLang="en-US" sz="1800" b="1" dirty="0">
                <a:solidFill>
                  <a:srgbClr val="FF0000"/>
                </a:solidFill>
                <a:latin typeface="Times New Roman" panose="02020603050405020304" pitchFamily="18" charset="0"/>
                <a:cs typeface="Times New Roman" panose="02020603050405020304" pitchFamily="18" charset="0"/>
              </a:rPr>
              <a:t> Grant (€) 500</a:t>
            </a:r>
            <a:r>
              <a:rPr lang="tr-TR" altLang="en-US" sz="1800" b="1" dirty="0">
                <a:solidFill>
                  <a:srgbClr val="FF0000"/>
                </a:solidFill>
                <a:cs typeface="Arial" panose="020B0604020202020204" pitchFamily="34" charset="0"/>
              </a:rPr>
              <a:t>        </a:t>
            </a:r>
          </a:p>
        </p:txBody>
      </p:sp>
      <p:sp>
        <p:nvSpPr>
          <p:cNvPr id="10246" name="İçerik Yer Tutucusu 2">
            <a:extLst>
              <a:ext uri="{FF2B5EF4-FFF2-40B4-BE49-F238E27FC236}">
                <a16:creationId xmlns:a16="http://schemas.microsoft.com/office/drawing/2014/main" id="{A60DB1E3-3611-0319-5875-75100EA7B339}"/>
              </a:ext>
            </a:extLst>
          </p:cNvPr>
          <p:cNvSpPr txBox="1">
            <a:spLocks/>
          </p:cNvSpPr>
          <p:nvPr/>
        </p:nvSpPr>
        <p:spPr bwMode="auto">
          <a:xfrm>
            <a:off x="7492093" y="1941227"/>
            <a:ext cx="2686050" cy="393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Aft>
                <a:spcPct val="0"/>
              </a:spcAft>
            </a:pPr>
            <a:r>
              <a:rPr lang="tr-TR" altLang="en-US" sz="1800" b="1" u="sng" dirty="0">
                <a:solidFill>
                  <a:srgbClr val="002060"/>
                </a:solidFill>
                <a:latin typeface="Times New Roman" panose="02020603050405020304" pitchFamily="18" charset="0"/>
                <a:cs typeface="Times New Roman" panose="02020603050405020304" pitchFamily="18" charset="0"/>
              </a:rPr>
              <a:t>3. </a:t>
            </a:r>
            <a:r>
              <a:rPr lang="tr-TR" altLang="en-US" sz="1800" b="1" u="sng" dirty="0" err="1">
                <a:solidFill>
                  <a:srgbClr val="002060"/>
                </a:solidFill>
                <a:latin typeface="Times New Roman" panose="02020603050405020304" pitchFamily="18" charset="0"/>
                <a:cs typeface="Times New Roman" panose="02020603050405020304" pitchFamily="18" charset="0"/>
              </a:rPr>
              <a:t>Group</a:t>
            </a:r>
            <a:r>
              <a:rPr lang="tr-TR" altLang="en-US" sz="1800" b="1" u="sng" dirty="0">
                <a:solidFill>
                  <a:srgbClr val="002060"/>
                </a:solidFill>
                <a:latin typeface="Times New Roman" panose="02020603050405020304" pitchFamily="18" charset="0"/>
                <a:cs typeface="Times New Roman" panose="02020603050405020304" pitchFamily="18" charset="0"/>
              </a:rPr>
              <a:t> Program </a:t>
            </a:r>
            <a:r>
              <a:rPr lang="tr-TR" altLang="en-US" sz="1800" b="1" u="sng" dirty="0" err="1">
                <a:solidFill>
                  <a:srgbClr val="002060"/>
                </a:solidFill>
                <a:latin typeface="Times New Roman" panose="02020603050405020304" pitchFamily="18" charset="0"/>
                <a:cs typeface="Times New Roman" panose="02020603050405020304" pitchFamily="18" charset="0"/>
              </a:rPr>
              <a:t>Countries</a:t>
            </a:r>
            <a:br>
              <a:rPr lang="tr-TR" altLang="en-US" sz="1800" b="1" dirty="0">
                <a:solidFill>
                  <a:prstClr val="black"/>
                </a:solidFill>
                <a:latin typeface="Times New Roman" panose="02020603050405020304" pitchFamily="18" charset="0"/>
                <a:cs typeface="Times New Roman" panose="02020603050405020304" pitchFamily="18" charset="0"/>
              </a:rPr>
            </a:br>
            <a:br>
              <a:rPr lang="tr-TR" altLang="en-US" sz="1800" b="1" dirty="0">
                <a:solidFill>
                  <a:prstClr val="black"/>
                </a:solidFill>
                <a:latin typeface="Times New Roman" panose="02020603050405020304" pitchFamily="18" charset="0"/>
                <a:cs typeface="Times New Roman" panose="02020603050405020304" pitchFamily="18" charset="0"/>
              </a:rPr>
            </a:br>
            <a:r>
              <a:rPr lang="tr-TR" altLang="en-US" sz="1800" b="1" dirty="0" err="1">
                <a:solidFill>
                  <a:prstClr val="black"/>
                </a:solidFill>
                <a:latin typeface="Times New Roman" panose="02020603050405020304" pitchFamily="18" charset="0"/>
                <a:cs typeface="Times New Roman" panose="02020603050405020304" pitchFamily="18" charset="0"/>
              </a:rPr>
              <a:t>Bulgaria</a:t>
            </a:r>
            <a:r>
              <a:rPr lang="tr-TR" altLang="en-US" sz="1800" b="1" dirty="0">
                <a:solidFill>
                  <a:prstClr val="black"/>
                </a:solidFill>
                <a:latin typeface="Times New Roman" panose="02020603050405020304" pitchFamily="18" charset="0"/>
                <a:cs typeface="Times New Roman" panose="02020603050405020304" pitchFamily="18" charset="0"/>
              </a:rPr>
              <a:t>, </a:t>
            </a:r>
            <a:r>
              <a:rPr lang="tr-TR" altLang="en-US" sz="1800" b="1" dirty="0" err="1">
                <a:solidFill>
                  <a:prstClr val="black"/>
                </a:solidFill>
                <a:latin typeface="Times New Roman" panose="02020603050405020304" pitchFamily="18" charset="0"/>
                <a:cs typeface="Times New Roman" panose="02020603050405020304" pitchFamily="18" charset="0"/>
              </a:rPr>
              <a:t>Estonia</a:t>
            </a:r>
            <a:r>
              <a:rPr lang="tr-TR" altLang="en-US" sz="1800" b="1" dirty="0">
                <a:solidFill>
                  <a:prstClr val="black"/>
                </a:solidFill>
                <a:latin typeface="Times New Roman" panose="02020603050405020304" pitchFamily="18" charset="0"/>
                <a:cs typeface="Times New Roman" panose="02020603050405020304" pitchFamily="18" charset="0"/>
              </a:rPr>
              <a:t>, </a:t>
            </a:r>
            <a:r>
              <a:rPr lang="tr-TR" altLang="en-US" sz="1800" b="1" dirty="0" err="1">
                <a:solidFill>
                  <a:prstClr val="black"/>
                </a:solidFill>
                <a:latin typeface="Times New Roman" panose="02020603050405020304" pitchFamily="18" charset="0"/>
                <a:cs typeface="Times New Roman" panose="02020603050405020304" pitchFamily="18" charset="0"/>
              </a:rPr>
              <a:t>Hungary</a:t>
            </a:r>
            <a:r>
              <a:rPr lang="tr-TR" altLang="en-US" sz="1800" b="1" dirty="0">
                <a:solidFill>
                  <a:prstClr val="black"/>
                </a:solidFill>
                <a:latin typeface="Times New Roman" panose="02020603050405020304" pitchFamily="18" charset="0"/>
                <a:cs typeface="Times New Roman" panose="02020603050405020304" pitchFamily="18" charset="0"/>
              </a:rPr>
              <a:t>, </a:t>
            </a:r>
            <a:r>
              <a:rPr lang="tr-TR" altLang="en-US" sz="1800" b="1" dirty="0" err="1">
                <a:solidFill>
                  <a:prstClr val="black"/>
                </a:solidFill>
                <a:latin typeface="Times New Roman" panose="02020603050405020304" pitchFamily="18" charset="0"/>
                <a:cs typeface="Times New Roman" panose="02020603050405020304" pitchFamily="18" charset="0"/>
              </a:rPr>
              <a:t>Latvia</a:t>
            </a:r>
            <a:r>
              <a:rPr lang="tr-TR" altLang="en-US" sz="1800" b="1" dirty="0">
                <a:solidFill>
                  <a:prstClr val="black"/>
                </a:solidFill>
                <a:latin typeface="Times New Roman" panose="02020603050405020304" pitchFamily="18" charset="0"/>
                <a:cs typeface="Times New Roman" panose="02020603050405020304" pitchFamily="18" charset="0"/>
              </a:rPr>
              <a:t>, </a:t>
            </a:r>
            <a:r>
              <a:rPr lang="tr-TR" altLang="en-US" sz="1800" b="1" dirty="0" err="1">
                <a:solidFill>
                  <a:prstClr val="black"/>
                </a:solidFill>
                <a:latin typeface="Times New Roman" panose="02020603050405020304" pitchFamily="18" charset="0"/>
                <a:cs typeface="Times New Roman" panose="02020603050405020304" pitchFamily="18" charset="0"/>
              </a:rPr>
              <a:t>Lithuania</a:t>
            </a:r>
            <a:r>
              <a:rPr lang="tr-TR" altLang="en-US" sz="1800" b="1" dirty="0">
                <a:solidFill>
                  <a:prstClr val="black"/>
                </a:solidFill>
                <a:latin typeface="Times New Roman" panose="02020603050405020304" pitchFamily="18" charset="0"/>
                <a:cs typeface="Times New Roman" panose="02020603050405020304" pitchFamily="18" charset="0"/>
              </a:rPr>
              <a:t>, Malta, Poland, </a:t>
            </a:r>
            <a:r>
              <a:rPr lang="tr-TR" altLang="en-US" sz="1800" b="1" dirty="0" err="1">
                <a:solidFill>
                  <a:prstClr val="black"/>
                </a:solidFill>
                <a:latin typeface="Times New Roman" panose="02020603050405020304" pitchFamily="18" charset="0"/>
                <a:cs typeface="Times New Roman" panose="02020603050405020304" pitchFamily="18" charset="0"/>
              </a:rPr>
              <a:t>Romania</a:t>
            </a:r>
            <a:r>
              <a:rPr lang="tr-TR" altLang="en-US" sz="1800" b="1" dirty="0">
                <a:solidFill>
                  <a:prstClr val="black"/>
                </a:solidFill>
                <a:latin typeface="Times New Roman" panose="02020603050405020304" pitchFamily="18" charset="0"/>
                <a:cs typeface="Times New Roman" panose="02020603050405020304" pitchFamily="18" charset="0"/>
              </a:rPr>
              <a:t>, </a:t>
            </a:r>
            <a:r>
              <a:rPr lang="tr-TR" altLang="en-US" sz="1800" b="1" dirty="0" err="1">
                <a:solidFill>
                  <a:prstClr val="black"/>
                </a:solidFill>
                <a:latin typeface="Times New Roman" panose="02020603050405020304" pitchFamily="18" charset="0"/>
                <a:cs typeface="Times New Roman" panose="02020603050405020304" pitchFamily="18" charset="0"/>
              </a:rPr>
              <a:t>Slovakia</a:t>
            </a:r>
            <a:r>
              <a:rPr lang="tr-TR" altLang="en-US" sz="1800" b="1" dirty="0">
                <a:solidFill>
                  <a:prstClr val="black"/>
                </a:solidFill>
                <a:latin typeface="Times New Roman" panose="02020603050405020304" pitchFamily="18" charset="0"/>
                <a:cs typeface="Times New Roman" panose="02020603050405020304" pitchFamily="18" charset="0"/>
              </a:rPr>
              <a:t>, </a:t>
            </a:r>
            <a:r>
              <a:rPr lang="tr-TR" altLang="en-US" sz="1800" b="1" dirty="0" err="1">
                <a:solidFill>
                  <a:prstClr val="black"/>
                </a:solidFill>
                <a:latin typeface="Times New Roman" panose="02020603050405020304" pitchFamily="18" charset="0"/>
                <a:cs typeface="Times New Roman" panose="02020603050405020304" pitchFamily="18" charset="0"/>
              </a:rPr>
              <a:t>Macedonia</a:t>
            </a:r>
            <a:endParaRPr lang="tr-TR" altLang="en-US" sz="1800" b="1" dirty="0">
              <a:solidFill>
                <a:prstClr val="black"/>
              </a:solidFill>
              <a:latin typeface="Times New Roman" panose="02020603050405020304" pitchFamily="18" charset="0"/>
              <a:cs typeface="Times New Roman" panose="02020603050405020304" pitchFamily="18" charset="0"/>
            </a:endParaRPr>
          </a:p>
          <a:p>
            <a:pPr eaLnBrk="0" fontAlgn="base" hangingPunct="0">
              <a:spcAft>
                <a:spcPct val="0"/>
              </a:spcAft>
            </a:pPr>
            <a:r>
              <a:rPr lang="tr-TR" altLang="en-US" sz="1800" b="1" dirty="0">
                <a:solidFill>
                  <a:prstClr val="black"/>
                </a:solidFill>
                <a:latin typeface="Times New Roman" panose="02020603050405020304" pitchFamily="18" charset="0"/>
                <a:cs typeface="Times New Roman" panose="02020603050405020304" pitchFamily="18" charset="0"/>
              </a:rPr>
              <a:t> </a:t>
            </a:r>
            <a:r>
              <a:rPr lang="tr-TR" altLang="en-US" sz="1800" b="1" dirty="0" err="1">
                <a:solidFill>
                  <a:prstClr val="black"/>
                </a:solidFill>
                <a:latin typeface="Times New Roman" panose="02020603050405020304" pitchFamily="18" charset="0"/>
                <a:cs typeface="Times New Roman" panose="02020603050405020304" pitchFamily="18" charset="0"/>
              </a:rPr>
              <a:t>Monthly</a:t>
            </a:r>
            <a:r>
              <a:rPr lang="tr-TR" altLang="en-US" sz="1800" b="1" dirty="0">
                <a:solidFill>
                  <a:prstClr val="black"/>
                </a:solidFill>
                <a:latin typeface="Times New Roman" panose="02020603050405020304" pitchFamily="18" charset="0"/>
                <a:cs typeface="Times New Roman" panose="02020603050405020304" pitchFamily="18" charset="0"/>
              </a:rPr>
              <a:t> </a:t>
            </a:r>
            <a:r>
              <a:rPr lang="tr-TR" altLang="en-US" sz="1800" b="1" dirty="0" err="1">
                <a:solidFill>
                  <a:prstClr val="black"/>
                </a:solidFill>
                <a:latin typeface="Times New Roman" panose="02020603050405020304" pitchFamily="18" charset="0"/>
                <a:cs typeface="Times New Roman" panose="02020603050405020304" pitchFamily="18" charset="0"/>
              </a:rPr>
              <a:t>Student</a:t>
            </a:r>
            <a:r>
              <a:rPr lang="tr-TR" altLang="en-US" sz="1800" b="1" dirty="0">
                <a:solidFill>
                  <a:prstClr val="black"/>
                </a:solidFill>
                <a:latin typeface="Times New Roman" panose="02020603050405020304" pitchFamily="18" charset="0"/>
                <a:cs typeface="Times New Roman" panose="02020603050405020304" pitchFamily="18" charset="0"/>
              </a:rPr>
              <a:t> </a:t>
            </a:r>
            <a:r>
              <a:rPr lang="tr-TR" altLang="en-US" sz="1800" b="1" dirty="0" err="1">
                <a:solidFill>
                  <a:prstClr val="black"/>
                </a:solidFill>
                <a:latin typeface="Times New Roman" panose="02020603050405020304" pitchFamily="18" charset="0"/>
                <a:cs typeface="Times New Roman" panose="02020603050405020304" pitchFamily="18" charset="0"/>
              </a:rPr>
              <a:t>Tuition</a:t>
            </a:r>
            <a:r>
              <a:rPr lang="tr-TR" altLang="en-US" sz="1800" b="1" dirty="0">
                <a:solidFill>
                  <a:prstClr val="black"/>
                </a:solidFill>
                <a:latin typeface="Times New Roman" panose="02020603050405020304" pitchFamily="18" charset="0"/>
                <a:cs typeface="Times New Roman" panose="02020603050405020304" pitchFamily="18" charset="0"/>
              </a:rPr>
              <a:t> Grant (€) 300</a:t>
            </a:r>
          </a:p>
          <a:p>
            <a:pPr eaLnBrk="0" fontAlgn="base" hangingPunct="0">
              <a:spcAft>
                <a:spcPct val="0"/>
              </a:spcAft>
            </a:pPr>
            <a:r>
              <a:rPr lang="tr-TR" altLang="en-US" sz="1800" b="1" dirty="0">
                <a:solidFill>
                  <a:srgbClr val="FF0000"/>
                </a:solidFill>
                <a:latin typeface="Times New Roman" panose="02020603050405020304" pitchFamily="18" charset="0"/>
                <a:cs typeface="Times New Roman" panose="02020603050405020304" pitchFamily="18" charset="0"/>
              </a:rPr>
              <a:t> </a:t>
            </a:r>
            <a:r>
              <a:rPr lang="tr-TR" altLang="en-US" sz="1800" b="1" dirty="0" err="1">
                <a:solidFill>
                  <a:srgbClr val="FF0000"/>
                </a:solidFill>
                <a:latin typeface="Times New Roman" panose="02020603050405020304" pitchFamily="18" charset="0"/>
                <a:cs typeface="Times New Roman" panose="02020603050405020304" pitchFamily="18" charset="0"/>
              </a:rPr>
              <a:t>Monthly</a:t>
            </a:r>
            <a:r>
              <a:rPr lang="tr-TR" altLang="en-US" sz="1800" b="1" dirty="0">
                <a:solidFill>
                  <a:srgbClr val="FF0000"/>
                </a:solidFill>
                <a:latin typeface="Times New Roman" panose="02020603050405020304" pitchFamily="18" charset="0"/>
                <a:cs typeface="Times New Roman" panose="02020603050405020304" pitchFamily="18" charset="0"/>
              </a:rPr>
              <a:t> </a:t>
            </a:r>
            <a:r>
              <a:rPr lang="tr-TR" altLang="en-US" sz="1800" b="1" dirty="0" err="1">
                <a:solidFill>
                  <a:srgbClr val="FF0000"/>
                </a:solidFill>
                <a:latin typeface="Times New Roman" panose="02020603050405020304" pitchFamily="18" charset="0"/>
                <a:cs typeface="Times New Roman" panose="02020603050405020304" pitchFamily="18" charset="0"/>
              </a:rPr>
              <a:t>Student</a:t>
            </a:r>
            <a:r>
              <a:rPr lang="tr-TR" altLang="en-US" sz="1800" b="1" dirty="0">
                <a:solidFill>
                  <a:srgbClr val="FF0000"/>
                </a:solidFill>
                <a:latin typeface="Times New Roman" panose="02020603050405020304" pitchFamily="18" charset="0"/>
                <a:cs typeface="Times New Roman" panose="02020603050405020304" pitchFamily="18" charset="0"/>
              </a:rPr>
              <a:t> </a:t>
            </a:r>
            <a:r>
              <a:rPr lang="tr-TR" altLang="en-US" sz="1800" b="1" dirty="0" err="1">
                <a:solidFill>
                  <a:srgbClr val="FF0000"/>
                </a:solidFill>
                <a:latin typeface="Times New Roman" panose="02020603050405020304" pitchFamily="18" charset="0"/>
                <a:cs typeface="Times New Roman" panose="02020603050405020304" pitchFamily="18" charset="0"/>
              </a:rPr>
              <a:t>Internship</a:t>
            </a:r>
            <a:r>
              <a:rPr lang="tr-TR" altLang="en-US" sz="1800" b="1" dirty="0">
                <a:solidFill>
                  <a:srgbClr val="FF0000"/>
                </a:solidFill>
                <a:latin typeface="Times New Roman" panose="02020603050405020304" pitchFamily="18" charset="0"/>
                <a:cs typeface="Times New Roman" panose="02020603050405020304" pitchFamily="18" charset="0"/>
              </a:rPr>
              <a:t> Grant (€) 400</a:t>
            </a:r>
          </a:p>
        </p:txBody>
      </p:sp>
      <p:sp>
        <p:nvSpPr>
          <p:cNvPr id="10247" name="Slayt Numarası Yer Tutucusu 1">
            <a:extLst>
              <a:ext uri="{FF2B5EF4-FFF2-40B4-BE49-F238E27FC236}">
                <a16:creationId xmlns:a16="http://schemas.microsoft.com/office/drawing/2014/main" id="{AF353B58-C1D1-F446-6BD1-27DB288F6E0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11B23222-90F5-479A-AFB7-BFE2E597C8C4}" type="slidenum">
              <a:rPr lang="tr-TR" altLang="en-US" sz="1200">
                <a:solidFill>
                  <a:srgbClr val="898989"/>
                </a:solidFill>
                <a:cs typeface="Arial" panose="020B0604020202020204" pitchFamily="34" charset="0"/>
              </a:rPr>
              <a:pPr fontAlgn="base">
                <a:spcBef>
                  <a:spcPct val="0"/>
                </a:spcBef>
                <a:spcAft>
                  <a:spcPct val="0"/>
                </a:spcAft>
                <a:buNone/>
              </a:pPr>
              <a:t>46</a:t>
            </a:fld>
            <a:endParaRPr lang="tr-TR" altLang="en-US" sz="1200">
              <a:solidFill>
                <a:srgbClr val="898989"/>
              </a:solidFill>
              <a:cs typeface="Arial" panose="020B0604020202020204"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Unvan 1">
            <a:extLst>
              <a:ext uri="{FF2B5EF4-FFF2-40B4-BE49-F238E27FC236}">
                <a16:creationId xmlns:a16="http://schemas.microsoft.com/office/drawing/2014/main" id="{7D68843D-6CA7-CA69-4022-E0774CB3A489}"/>
              </a:ext>
            </a:extLst>
          </p:cNvPr>
          <p:cNvSpPr>
            <a:spLocks noGrp="1"/>
          </p:cNvSpPr>
          <p:nvPr>
            <p:ph type="title"/>
          </p:nvPr>
        </p:nvSpPr>
        <p:spPr>
          <a:xfrm>
            <a:off x="2058988" y="2349500"/>
            <a:ext cx="8229600" cy="1143000"/>
          </a:xfrm>
        </p:spPr>
        <p:txBody>
          <a:bodyPr/>
          <a:lstStyle/>
          <a:p>
            <a:r>
              <a:rPr lang="tr-TR" altLang="tr-TR" dirty="0">
                <a:latin typeface="Times New Roman" panose="02020603050405020304" pitchFamily="18" charset="0"/>
                <a:cs typeface="Times New Roman" panose="02020603050405020304" pitchFamily="18" charset="0"/>
              </a:rPr>
              <a:t>STUDENT MOBILITY</a:t>
            </a:r>
          </a:p>
        </p:txBody>
      </p:sp>
      <p:sp>
        <p:nvSpPr>
          <p:cNvPr id="11267" name="İçerik Yer Tutucusu 2">
            <a:extLst>
              <a:ext uri="{FF2B5EF4-FFF2-40B4-BE49-F238E27FC236}">
                <a16:creationId xmlns:a16="http://schemas.microsoft.com/office/drawing/2014/main" id="{C51E9BD5-D851-64B9-10DC-5A20FC624CF7}"/>
              </a:ext>
            </a:extLst>
          </p:cNvPr>
          <p:cNvSpPr>
            <a:spLocks noGrp="1"/>
          </p:cNvSpPr>
          <p:nvPr>
            <p:ph idx="1"/>
          </p:nvPr>
        </p:nvSpPr>
        <p:spPr>
          <a:xfrm>
            <a:off x="3317875" y="3429000"/>
            <a:ext cx="8383588" cy="5668963"/>
          </a:xfrm>
        </p:spPr>
        <p:txBody>
          <a:bodyPr/>
          <a:lstStyle/>
          <a:p>
            <a:pPr marL="514350" indent="-514350">
              <a:buFont typeface="+mj-lt"/>
              <a:buAutoNum type="arabicPeriod"/>
            </a:pPr>
            <a:r>
              <a:rPr lang="tr-TR" altLang="tr-TR" dirty="0">
                <a:latin typeface="Times New Roman" panose="02020603050405020304" pitchFamily="18" charset="0"/>
                <a:cs typeface="Times New Roman" panose="02020603050405020304" pitchFamily="18" charset="0"/>
              </a:rPr>
              <a:t>Learning </a:t>
            </a:r>
            <a:r>
              <a:rPr lang="tr-TR" altLang="tr-TR" dirty="0" err="1">
                <a:latin typeface="Times New Roman" panose="02020603050405020304" pitchFamily="18" charset="0"/>
                <a:cs typeface="Times New Roman" panose="02020603050405020304" pitchFamily="18" charset="0"/>
              </a:rPr>
              <a:t>mobility</a:t>
            </a:r>
            <a:r>
              <a:rPr lang="tr-TR" altLang="tr-TR" dirty="0">
                <a:latin typeface="Times New Roman" panose="02020603050405020304" pitchFamily="18" charset="0"/>
                <a:cs typeface="Times New Roman" panose="02020603050405020304" pitchFamily="18" charset="0"/>
              </a:rPr>
              <a:t>
 </a:t>
            </a:r>
            <a:r>
              <a:rPr lang="tr-TR" altLang="tr-TR" dirty="0" err="1">
                <a:latin typeface="Times New Roman" panose="02020603050405020304" pitchFamily="18" charset="0"/>
                <a:cs typeface="Times New Roman" panose="02020603050405020304" pitchFamily="18" charset="0"/>
              </a:rPr>
              <a:t>Internship</a:t>
            </a:r>
            <a:r>
              <a:rPr lang="tr-TR" altLang="tr-TR" dirty="0">
                <a:latin typeface="Times New Roman" panose="02020603050405020304" pitchFamily="18" charset="0"/>
                <a:cs typeface="Times New Roman" panose="02020603050405020304" pitchFamily="18" charset="0"/>
              </a:rPr>
              <a:t> </a:t>
            </a:r>
            <a:r>
              <a:rPr lang="tr-TR" altLang="tr-TR" dirty="0" err="1">
                <a:latin typeface="Times New Roman" panose="02020603050405020304" pitchFamily="18" charset="0"/>
                <a:cs typeface="Times New Roman" panose="02020603050405020304" pitchFamily="18" charset="0"/>
              </a:rPr>
              <a:t>mobility</a:t>
            </a:r>
            <a:endParaRPr lang="tr-TR" altLang="tr-TR" sz="2800" dirty="0"/>
          </a:p>
        </p:txBody>
      </p:sp>
      <p:sp>
        <p:nvSpPr>
          <p:cNvPr id="11268" name="Slayt Numarası Yer Tutucusu 3">
            <a:extLst>
              <a:ext uri="{FF2B5EF4-FFF2-40B4-BE49-F238E27FC236}">
                <a16:creationId xmlns:a16="http://schemas.microsoft.com/office/drawing/2014/main" id="{7C42979B-26A4-C8AE-79E6-767F315DFBB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29114ADB-B7D3-4853-97CA-397DEBDF0A4A}" type="slidenum">
              <a:rPr lang="tr-TR" altLang="en-US" sz="1200">
                <a:solidFill>
                  <a:srgbClr val="898989"/>
                </a:solidFill>
                <a:cs typeface="Arial" panose="020B0604020202020204" pitchFamily="34" charset="0"/>
              </a:rPr>
              <a:pPr fontAlgn="base">
                <a:spcBef>
                  <a:spcPct val="0"/>
                </a:spcBef>
                <a:spcAft>
                  <a:spcPct val="0"/>
                </a:spcAft>
                <a:buNone/>
              </a:pPr>
              <a:t>47</a:t>
            </a:fld>
            <a:endParaRPr lang="tr-TR" altLang="en-US" sz="1200">
              <a:solidFill>
                <a:srgbClr val="898989"/>
              </a:solidFill>
              <a:cs typeface="Arial" panose="020B0604020202020204" pitchFamily="34" charset="0"/>
            </a:endParaRPr>
          </a:p>
        </p:txBody>
      </p:sp>
      <p:pic>
        <p:nvPicPr>
          <p:cNvPr id="11269" name="Resim 2">
            <a:extLst>
              <a:ext uri="{FF2B5EF4-FFF2-40B4-BE49-F238E27FC236}">
                <a16:creationId xmlns:a16="http://schemas.microsoft.com/office/drawing/2014/main" id="{047667C2-6A24-0AB8-8412-34DD2858521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63975" y="115889"/>
            <a:ext cx="4718050"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a:extLst>
              <a:ext uri="{FF2B5EF4-FFF2-40B4-BE49-F238E27FC236}">
                <a16:creationId xmlns:a16="http://schemas.microsoft.com/office/drawing/2014/main" id="{712EB4BD-74FE-C679-10D0-E1F2D06A6589}"/>
              </a:ext>
            </a:extLst>
          </p:cNvPr>
          <p:cNvSpPr>
            <a:spLocks noChangeArrowheads="1"/>
          </p:cNvSpPr>
          <p:nvPr/>
        </p:nvSpPr>
        <p:spPr bwMode="auto">
          <a:xfrm>
            <a:off x="996043" y="1649186"/>
            <a:ext cx="10080273" cy="479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tabLst>
                <a:tab pos="2286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2286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2286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2286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2286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9pPr>
          </a:lstStyle>
          <a:p>
            <a:pPr algn="just" eaLnBrk="0" fontAlgn="base" hangingPunct="0">
              <a:spcAft>
                <a:spcPct val="0"/>
              </a:spcAft>
              <a:buNone/>
            </a:pPr>
            <a:r>
              <a:rPr lang="en-US" altLang="en-US" b="1" dirty="0">
                <a:latin typeface="Times New Roman" panose="02020603050405020304" pitchFamily="18" charset="0"/>
                <a:cs typeface="Times New Roman" panose="02020603050405020304" pitchFamily="18" charset="0"/>
              </a:rPr>
              <a:t>Erasmus Application Requirements for Students
</a:t>
            </a:r>
            <a:r>
              <a:rPr lang="en-US" altLang="en-US" dirty="0">
                <a:solidFill>
                  <a:srgbClr val="00B050"/>
                </a:solidFill>
                <a:latin typeface="Times New Roman" panose="02020603050405020304" pitchFamily="18" charset="0"/>
                <a:cs typeface="Times New Roman" panose="02020603050405020304" pitchFamily="18" charset="0"/>
              </a:rPr>
              <a:t>1-</a:t>
            </a:r>
            <a:r>
              <a:rPr lang="en-US" altLang="en-US" dirty="0">
                <a:latin typeface="Times New Roman" panose="02020603050405020304" pitchFamily="18" charset="0"/>
                <a:cs typeface="Times New Roman" panose="02020603050405020304" pitchFamily="18" charset="0"/>
              </a:rPr>
              <a:t> All full-time students can apply.
 Applications </a:t>
            </a:r>
            <a:r>
              <a:rPr lang="en-US" altLang="en-US" b="1" dirty="0">
                <a:latin typeface="Times New Roman" panose="02020603050405020304" pitchFamily="18" charset="0"/>
                <a:cs typeface="Times New Roman" panose="02020603050405020304" pitchFamily="18" charset="0"/>
              </a:rPr>
              <a:t>are made at </a:t>
            </a:r>
            <a:r>
              <a:rPr lang="en-US" altLang="en-US" b="1" u="sng" dirty="0">
                <a:solidFill>
                  <a:srgbClr val="0070C0"/>
                </a:solidFill>
                <a:latin typeface="Times New Roman" panose="02020603050405020304" pitchFamily="18" charset="0"/>
                <a:cs typeface="Times New Roman" panose="02020603050405020304" pitchFamily="18" charset="0"/>
              </a:rPr>
              <a:t>http://erasmusbasvuru.ibu.edu.tr/ </a:t>
            </a:r>
            <a:r>
              <a:rPr lang="en-US" altLang="en-US" dirty="0">
                <a:latin typeface="Times New Roman" panose="02020603050405020304" pitchFamily="18" charset="0"/>
                <a:cs typeface="Times New Roman" panose="02020603050405020304" pitchFamily="18" charset="0"/>
              </a:rPr>
              <a:t>
</a:t>
            </a:r>
            <a:r>
              <a:rPr lang="en-US" altLang="en-US" dirty="0">
                <a:solidFill>
                  <a:srgbClr val="00B050"/>
                </a:solidFill>
                <a:latin typeface="Times New Roman" panose="02020603050405020304" pitchFamily="18" charset="0"/>
                <a:cs typeface="Times New Roman" panose="02020603050405020304" pitchFamily="18" charset="0"/>
              </a:rPr>
              <a:t>2-</a:t>
            </a:r>
            <a:r>
              <a:rPr lang="en-US" altLang="en-US" dirty="0">
                <a:latin typeface="Times New Roman" panose="02020603050405020304" pitchFamily="18" charset="0"/>
                <a:cs typeface="Times New Roman" panose="02020603050405020304" pitchFamily="18" charset="0"/>
              </a:rPr>
              <a:t> The final transcript grades of </a:t>
            </a:r>
            <a:r>
              <a:rPr lang="en-US" altLang="en-US" dirty="0">
                <a:solidFill>
                  <a:srgbClr val="FF0000"/>
                </a:solidFill>
                <a:latin typeface="Times New Roman" panose="02020603050405020304" pitchFamily="18" charset="0"/>
                <a:cs typeface="Times New Roman" panose="02020603050405020304" pitchFamily="18" charset="0"/>
              </a:rPr>
              <a:t>associate</a:t>
            </a:r>
            <a:r>
              <a:rPr lang="en-US" altLang="en-US" dirty="0">
                <a:latin typeface="Times New Roman" panose="02020603050405020304" pitchFamily="18" charset="0"/>
                <a:cs typeface="Times New Roman" panose="02020603050405020304" pitchFamily="18" charset="0"/>
              </a:rPr>
              <a:t> and </a:t>
            </a:r>
            <a:r>
              <a:rPr lang="en-US" altLang="en-US" dirty="0">
                <a:solidFill>
                  <a:srgbClr val="FF0000"/>
                </a:solidFill>
                <a:latin typeface="Times New Roman" panose="02020603050405020304" pitchFamily="18" charset="0"/>
                <a:cs typeface="Times New Roman" panose="02020603050405020304" pitchFamily="18" charset="0"/>
              </a:rPr>
              <a:t>undergraduate students</a:t>
            </a:r>
            <a:r>
              <a:rPr lang="en-US" altLang="en-US" dirty="0">
                <a:latin typeface="Times New Roman" panose="02020603050405020304" pitchFamily="18" charset="0"/>
                <a:cs typeface="Times New Roman" panose="02020603050405020304" pitchFamily="18" charset="0"/>
              </a:rPr>
              <a:t> who will apply for education and internship mobility </a:t>
            </a:r>
            <a:r>
              <a:rPr lang="en-US" altLang="en-US" i="1" u="sng" dirty="0">
                <a:solidFill>
                  <a:srgbClr val="FF0000"/>
                </a:solidFill>
                <a:latin typeface="Times New Roman" panose="02020603050405020304" pitchFamily="18" charset="0"/>
                <a:cs typeface="Times New Roman" panose="02020603050405020304" pitchFamily="18" charset="0"/>
              </a:rPr>
              <a:t>must be at least 2.20 out of 4 </a:t>
            </a:r>
            <a:r>
              <a:rPr lang="en-US" altLang="en-US" dirty="0">
                <a:latin typeface="Times New Roman" panose="02020603050405020304" pitchFamily="18" charset="0"/>
                <a:cs typeface="Times New Roman" panose="02020603050405020304" pitchFamily="18" charset="0"/>
              </a:rPr>
              <a:t>(the equivalent will be specified in the 100-point system), and </a:t>
            </a:r>
            <a:r>
              <a:rPr lang="en-US" altLang="en-US" i="1" u="sng" dirty="0">
                <a:solidFill>
                  <a:srgbClr val="FF0000"/>
                </a:solidFill>
                <a:latin typeface="Times New Roman" panose="02020603050405020304" pitchFamily="18" charset="0"/>
                <a:cs typeface="Times New Roman" panose="02020603050405020304" pitchFamily="18" charset="0"/>
              </a:rPr>
              <a:t>2.50 for master's and doctoral students.</a:t>
            </a:r>
            <a:endParaRPr lang="tr-TR" altLang="en-US" i="1" u="sng" dirty="0">
              <a:solidFill>
                <a:srgbClr val="FF0000"/>
              </a:solidFill>
              <a:latin typeface="Times New Roman" panose="02020603050405020304" pitchFamily="18" charset="0"/>
              <a:cs typeface="Times New Roman" panose="02020603050405020304" pitchFamily="18" charset="0"/>
            </a:endParaRPr>
          </a:p>
        </p:txBody>
      </p:sp>
      <p:pic>
        <p:nvPicPr>
          <p:cNvPr id="12291" name="Resim 15">
            <a:extLst>
              <a:ext uri="{FF2B5EF4-FFF2-40B4-BE49-F238E27FC236}">
                <a16:creationId xmlns:a16="http://schemas.microsoft.com/office/drawing/2014/main" id="{18D5E27C-F34D-846C-009A-5819F1A9550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06950" y="115888"/>
            <a:ext cx="2641600" cy="109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Slayt Numarası Yer Tutucusu 1">
            <a:extLst>
              <a:ext uri="{FF2B5EF4-FFF2-40B4-BE49-F238E27FC236}">
                <a16:creationId xmlns:a16="http://schemas.microsoft.com/office/drawing/2014/main" id="{3C08FE6C-4978-25E4-2DB4-CA24E373054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D7843599-5B63-4A6B-9EDF-0E6381D230F3}" type="slidenum">
              <a:rPr lang="tr-TR" altLang="en-US" sz="1200">
                <a:solidFill>
                  <a:srgbClr val="898989"/>
                </a:solidFill>
                <a:cs typeface="Arial" panose="020B0604020202020204" pitchFamily="34" charset="0"/>
              </a:rPr>
              <a:pPr fontAlgn="base">
                <a:spcBef>
                  <a:spcPct val="0"/>
                </a:spcBef>
                <a:spcAft>
                  <a:spcPct val="0"/>
                </a:spcAft>
                <a:buNone/>
              </a:pPr>
              <a:t>48</a:t>
            </a:fld>
            <a:endParaRPr lang="tr-TR" altLang="en-US" sz="1200">
              <a:solidFill>
                <a:srgbClr val="898989"/>
              </a:solidFill>
              <a:cs typeface="Arial" panose="020B0604020202020204"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Dikdörtgen 3">
            <a:extLst>
              <a:ext uri="{FF2B5EF4-FFF2-40B4-BE49-F238E27FC236}">
                <a16:creationId xmlns:a16="http://schemas.microsoft.com/office/drawing/2014/main" id="{E985336D-F184-C2A3-E92B-A639CA8091A5}"/>
              </a:ext>
            </a:extLst>
          </p:cNvPr>
          <p:cNvSpPr>
            <a:spLocks noChangeArrowheads="1"/>
          </p:cNvSpPr>
          <p:nvPr/>
        </p:nvSpPr>
        <p:spPr bwMode="auto">
          <a:xfrm>
            <a:off x="797718" y="1093372"/>
            <a:ext cx="10596564"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0" fontAlgn="base" hangingPunct="0">
              <a:spcBef>
                <a:spcPct val="0"/>
              </a:spcBef>
              <a:spcAft>
                <a:spcPct val="0"/>
              </a:spcAft>
              <a:buNone/>
            </a:pPr>
            <a:endParaRPr lang="tr-TR" altLang="en-US" sz="2800" dirty="0">
              <a:latin typeface="Times New Roman" panose="02020603050405020304" pitchFamily="18" charset="0"/>
              <a:cs typeface="Times New Roman" panose="02020603050405020304" pitchFamily="18" charset="0"/>
            </a:endParaRPr>
          </a:p>
          <a:p>
            <a:pPr algn="just" eaLnBrk="0" fontAlgn="base" hangingPunct="0">
              <a:spcBef>
                <a:spcPct val="0"/>
              </a:spcBef>
              <a:spcAft>
                <a:spcPct val="0"/>
              </a:spcAft>
              <a:buNone/>
            </a:pPr>
            <a:r>
              <a:rPr lang="en-US" altLang="en-US" sz="2800" dirty="0">
                <a:solidFill>
                  <a:srgbClr val="00B050"/>
                </a:solidFill>
                <a:latin typeface="Times New Roman" panose="02020603050405020304" pitchFamily="18" charset="0"/>
                <a:cs typeface="Times New Roman" panose="02020603050405020304" pitchFamily="18" charset="0"/>
              </a:rPr>
              <a:t>3-</a:t>
            </a:r>
            <a:r>
              <a:rPr lang="en-US" altLang="en-US" sz="2800" dirty="0">
                <a:latin typeface="Times New Roman" panose="02020603050405020304" pitchFamily="18" charset="0"/>
                <a:cs typeface="Times New Roman" panose="02020603050405020304" pitchFamily="18" charset="0"/>
              </a:rPr>
              <a:t> </a:t>
            </a:r>
            <a:r>
              <a:rPr lang="en-US" altLang="en-US" sz="2800" dirty="0">
                <a:solidFill>
                  <a:srgbClr val="FF0000"/>
                </a:solidFill>
                <a:latin typeface="Times New Roman" panose="02020603050405020304" pitchFamily="18" charset="0"/>
                <a:cs typeface="Times New Roman" panose="02020603050405020304" pitchFamily="18" charset="0"/>
              </a:rPr>
              <a:t>Foreign Language Threshold Score</a:t>
            </a:r>
            <a:r>
              <a:rPr lang="en-US" altLang="en-US" sz="2800" dirty="0">
                <a:latin typeface="Times New Roman" panose="02020603050405020304" pitchFamily="18" charset="0"/>
                <a:cs typeface="Times New Roman" panose="02020603050405020304" pitchFamily="18" charset="0"/>
              </a:rPr>
              <a:t>, (decided by the Erasmus </a:t>
            </a:r>
            <a:r>
              <a:rPr lang="en-US" altLang="en-US" sz="2800" dirty="0" err="1">
                <a:latin typeface="Times New Roman" panose="02020603050405020304" pitchFamily="18" charset="0"/>
                <a:cs typeface="Times New Roman" panose="02020603050405020304" pitchFamily="18" charset="0"/>
              </a:rPr>
              <a:t>coordinatorship</a:t>
            </a:r>
            <a:r>
              <a:rPr lang="en-US" altLang="en-US" sz="2800" dirty="0">
                <a:latin typeface="Times New Roman" panose="02020603050405020304" pitchFamily="18" charset="0"/>
                <a:cs typeface="Times New Roman" panose="02020603050405020304" pitchFamily="18" charset="0"/>
              </a:rPr>
              <a:t>).</a:t>
            </a:r>
            <a:endParaRPr lang="tr-TR" altLang="en-US" sz="2800" dirty="0">
              <a:latin typeface="Times New Roman" panose="02020603050405020304" pitchFamily="18" charset="0"/>
              <a:cs typeface="Times New Roman" panose="02020603050405020304" pitchFamily="18" charset="0"/>
            </a:endParaRPr>
          </a:p>
          <a:p>
            <a:pPr algn="just" eaLnBrk="0" fontAlgn="base" hangingPunct="0">
              <a:spcBef>
                <a:spcPct val="0"/>
              </a:spcBef>
              <a:spcAft>
                <a:spcPct val="0"/>
              </a:spcAft>
              <a:buNone/>
            </a:pPr>
            <a:r>
              <a:rPr lang="en-US" altLang="en-US" sz="2800" dirty="0">
                <a:latin typeface="Times New Roman" panose="02020603050405020304" pitchFamily="18" charset="0"/>
                <a:cs typeface="Times New Roman" panose="02020603050405020304" pitchFamily="18" charset="0"/>
              </a:rPr>
              <a:t>
</a:t>
            </a:r>
            <a:r>
              <a:rPr lang="en-US" altLang="en-US" sz="2800" dirty="0">
                <a:solidFill>
                  <a:srgbClr val="00B050"/>
                </a:solidFill>
                <a:latin typeface="Times New Roman" panose="02020603050405020304" pitchFamily="18" charset="0"/>
                <a:cs typeface="Times New Roman" panose="02020603050405020304" pitchFamily="18" charset="0"/>
              </a:rPr>
              <a:t>4- </a:t>
            </a:r>
            <a:r>
              <a:rPr lang="en-US" altLang="en-US" sz="2800" dirty="0">
                <a:latin typeface="Times New Roman" panose="02020603050405020304" pitchFamily="18" charset="0"/>
                <a:cs typeface="Times New Roman" panose="02020603050405020304" pitchFamily="18" charset="0"/>
              </a:rPr>
              <a:t>Erasmus Student Evaluation Score = </a:t>
            </a:r>
            <a:r>
              <a:rPr lang="en-US" altLang="en-US" sz="2800" dirty="0">
                <a:solidFill>
                  <a:srgbClr val="FF0000"/>
                </a:solidFill>
                <a:latin typeface="Times New Roman" panose="02020603050405020304" pitchFamily="18" charset="0"/>
                <a:cs typeface="Times New Roman" panose="02020603050405020304" pitchFamily="18" charset="0"/>
              </a:rPr>
              <a:t>50%</a:t>
            </a:r>
            <a:r>
              <a:rPr lang="en-US" altLang="en-US" sz="2800" dirty="0">
                <a:latin typeface="Times New Roman" panose="02020603050405020304" pitchFamily="18" charset="0"/>
                <a:cs typeface="Times New Roman" panose="02020603050405020304" pitchFamily="18" charset="0"/>
              </a:rPr>
              <a:t>*Cumulative Grade Point Average + </a:t>
            </a:r>
            <a:r>
              <a:rPr lang="en-US" altLang="en-US" sz="2800" dirty="0">
                <a:solidFill>
                  <a:srgbClr val="FF0000"/>
                </a:solidFill>
                <a:latin typeface="Times New Roman" panose="02020603050405020304" pitchFamily="18" charset="0"/>
                <a:cs typeface="Times New Roman" panose="02020603050405020304" pitchFamily="18" charset="0"/>
              </a:rPr>
              <a:t>50%</a:t>
            </a:r>
            <a:r>
              <a:rPr lang="en-US" altLang="en-US" sz="2800" dirty="0">
                <a:latin typeface="Times New Roman" panose="02020603050405020304" pitchFamily="18" charset="0"/>
                <a:cs typeface="Times New Roman" panose="02020603050405020304" pitchFamily="18" charset="0"/>
              </a:rPr>
              <a:t>*Foreign Language Score</a:t>
            </a:r>
            <a:endParaRPr lang="tr-TR" altLang="en-US" sz="2800" dirty="0">
              <a:latin typeface="Times New Roman" panose="02020603050405020304" pitchFamily="18" charset="0"/>
              <a:cs typeface="Times New Roman" panose="02020603050405020304" pitchFamily="18" charset="0"/>
            </a:endParaRPr>
          </a:p>
          <a:p>
            <a:pPr algn="just" eaLnBrk="0" fontAlgn="base" hangingPunct="0">
              <a:spcBef>
                <a:spcPct val="0"/>
              </a:spcBef>
              <a:spcAft>
                <a:spcPct val="0"/>
              </a:spcAft>
              <a:buNone/>
            </a:pPr>
            <a:r>
              <a:rPr lang="en-US" altLang="en-US" sz="2800" dirty="0">
                <a:latin typeface="Times New Roman" panose="02020603050405020304" pitchFamily="18" charset="0"/>
                <a:cs typeface="Times New Roman" panose="02020603050405020304" pitchFamily="18" charset="0"/>
              </a:rPr>
              <a:t>
</a:t>
            </a:r>
            <a:r>
              <a:rPr lang="en-US" altLang="en-US" sz="2800" dirty="0">
                <a:solidFill>
                  <a:srgbClr val="00B050"/>
                </a:solidFill>
                <a:latin typeface="Times New Roman" panose="02020603050405020304" pitchFamily="18" charset="0"/>
                <a:cs typeface="Times New Roman" panose="02020603050405020304" pitchFamily="18" charset="0"/>
              </a:rPr>
              <a:t>5-</a:t>
            </a:r>
            <a:r>
              <a:rPr lang="en-US" altLang="en-US" sz="2800" dirty="0">
                <a:latin typeface="Times New Roman" panose="02020603050405020304" pitchFamily="18" charset="0"/>
                <a:cs typeface="Times New Roman" panose="02020603050405020304" pitchFamily="18" charset="0"/>
              </a:rPr>
              <a:t> </a:t>
            </a:r>
            <a:r>
              <a:rPr lang="en-US" altLang="en-US" sz="2800" dirty="0">
                <a:solidFill>
                  <a:srgbClr val="FF0000"/>
                </a:solidFill>
                <a:latin typeface="Times New Roman" panose="02020603050405020304" pitchFamily="18" charset="0"/>
                <a:cs typeface="Times New Roman" panose="02020603050405020304" pitchFamily="18" charset="0"/>
              </a:rPr>
              <a:t>Education and internship mobility </a:t>
            </a:r>
            <a:r>
              <a:rPr lang="en-US" altLang="en-US" sz="2800" dirty="0">
                <a:latin typeface="Times New Roman" panose="02020603050405020304" pitchFamily="18" charset="0"/>
                <a:cs typeface="Times New Roman" panose="02020603050405020304" pitchFamily="18" charset="0"/>
              </a:rPr>
              <a:t>quotas are determined according to the grant amounts to be transferred to our University in the relevant academic year and the schools we have contracted with. The schools we have contracted with and other information and documents related to the program can be found at </a:t>
            </a:r>
            <a:r>
              <a:rPr lang="en-US" altLang="en-US" sz="2800" u="sng" dirty="0">
                <a:solidFill>
                  <a:srgbClr val="0070C0"/>
                </a:solidFill>
                <a:latin typeface="Times New Roman" panose="02020603050405020304" pitchFamily="18" charset="0"/>
                <a:cs typeface="Times New Roman" panose="02020603050405020304" pitchFamily="18" charset="0"/>
              </a:rPr>
              <a:t>http://erasmus.ibu.edu.tr/.</a:t>
            </a:r>
            <a:endParaRPr lang="tr-TR" altLang="en-US" sz="2800" u="sng" dirty="0">
              <a:solidFill>
                <a:srgbClr val="0070C0"/>
              </a:solidFill>
              <a:latin typeface="Times New Roman" panose="02020603050405020304" pitchFamily="18" charset="0"/>
              <a:cs typeface="Times New Roman" panose="02020603050405020304" pitchFamily="18" charset="0"/>
            </a:endParaRPr>
          </a:p>
        </p:txBody>
      </p:sp>
      <p:pic>
        <p:nvPicPr>
          <p:cNvPr id="13315" name="Resim 4">
            <a:extLst>
              <a:ext uri="{FF2B5EF4-FFF2-40B4-BE49-F238E27FC236}">
                <a16:creationId xmlns:a16="http://schemas.microsoft.com/office/drawing/2014/main" id="{67F3FCD8-38BF-A73D-A230-35240B6037B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21275" y="115889"/>
            <a:ext cx="2128838"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Slayt Numarası Yer Tutucusu 1">
            <a:extLst>
              <a:ext uri="{FF2B5EF4-FFF2-40B4-BE49-F238E27FC236}">
                <a16:creationId xmlns:a16="http://schemas.microsoft.com/office/drawing/2014/main" id="{9C64C3CF-CC3F-62B2-9864-87C58D16694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D2EDDF56-3451-423A-8E9E-9ACEF4E89B48}" type="slidenum">
              <a:rPr lang="tr-TR" altLang="en-US" sz="1200">
                <a:solidFill>
                  <a:srgbClr val="898989"/>
                </a:solidFill>
                <a:cs typeface="Arial" panose="020B0604020202020204" pitchFamily="34" charset="0"/>
              </a:rPr>
              <a:pPr fontAlgn="base">
                <a:spcBef>
                  <a:spcPct val="0"/>
                </a:spcBef>
                <a:spcAft>
                  <a:spcPct val="0"/>
                </a:spcAft>
                <a:buNone/>
              </a:pPr>
              <a:t>49</a:t>
            </a:fld>
            <a:endParaRPr lang="tr-TR" altLang="en-US" sz="1200">
              <a:solidFill>
                <a:srgbClr val="898989"/>
              </a:solidFill>
              <a:cs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1 Başlık"/>
          <p:cNvSpPr>
            <a:spLocks noGrp="1"/>
          </p:cNvSpPr>
          <p:nvPr>
            <p:ph type="title"/>
          </p:nvPr>
        </p:nvSpPr>
        <p:spPr>
          <a:xfrm>
            <a:off x="-404005" y="963877"/>
            <a:ext cx="4872487" cy="4930246"/>
          </a:xfrm>
        </p:spPr>
        <p:txBody>
          <a:bodyPr vert="horz" lIns="91440" tIns="45720" rIns="91440" bIns="45720" rtlCol="0" anchor="ctr">
            <a:normAutofit/>
          </a:bodyPr>
          <a:lstStyle/>
          <a:p>
            <a:pPr algn="r"/>
            <a:r>
              <a:rPr lang="en-US" altLang="tr-TR" sz="4000" b="1" dirty="0">
                <a:solidFill>
                  <a:srgbClr val="C00000"/>
                </a:solidFill>
                <a:latin typeface="Times New Roman" panose="02020603050405020304" pitchFamily="18" charset="0"/>
                <a:cs typeface="Times New Roman" panose="02020603050405020304" pitchFamily="18" charset="0"/>
              </a:rPr>
              <a:t>FACULTY MANAGEMENT</a:t>
            </a:r>
            <a:endParaRPr lang="en-US" altLang="tr-TR" sz="4000" b="1" kern="1200" dirty="0">
              <a:solidFill>
                <a:srgbClr val="C00000"/>
              </a:solidFill>
              <a:latin typeface="Times New Roman" panose="02020603050405020304" pitchFamily="18" charset="0"/>
              <a:cs typeface="Times New Roman" panose="02020603050405020304" pitchFamily="18" charset="0"/>
            </a:endParaRPr>
          </a:p>
        </p:txBody>
      </p:sp>
      <p:cxnSp>
        <p:nvCxnSpPr>
          <p:cNvPr id="12" name="Straight Connector 11">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İçerik Yer Tutucusu 2"/>
          <p:cNvSpPr>
            <a:spLocks noGrp="1"/>
          </p:cNvSpPr>
          <p:nvPr>
            <p:ph sz="half" idx="1"/>
          </p:nvPr>
        </p:nvSpPr>
        <p:spPr>
          <a:xfrm>
            <a:off x="4858603" y="963877"/>
            <a:ext cx="6495197" cy="5150320"/>
          </a:xfrm>
        </p:spPr>
        <p:txBody>
          <a:bodyPr vert="horz" lIns="91440" tIns="45720" rIns="91440" bIns="45720" rtlCol="0" anchor="ctr">
            <a:normAutofit/>
          </a:bodyPr>
          <a:lstStyle/>
          <a:p>
            <a:pPr marL="0" indent="0">
              <a:buNone/>
            </a:pPr>
            <a:r>
              <a:rPr lang="en-US" sz="2400" b="1" dirty="0">
                <a:latin typeface="Times New Roman" panose="02020603050405020304" pitchFamily="18" charset="0"/>
                <a:cs typeface="Times New Roman" panose="02020603050405020304" pitchFamily="18" charset="0"/>
              </a:rPr>
              <a:t>Dean</a:t>
            </a:r>
            <a:endParaRPr lang="tr-TR" sz="2400" b="1" dirty="0">
              <a:latin typeface="Times New Roman" panose="02020603050405020304" pitchFamily="18" charset="0"/>
              <a:cs typeface="Times New Roman" panose="02020603050405020304" pitchFamily="18" charset="0"/>
            </a:endParaRPr>
          </a:p>
          <a:p>
            <a:pPr marL="0" indent="0">
              <a:buNone/>
            </a:pPr>
            <a:r>
              <a:rPr lang="en-US" sz="2400" dirty="0">
                <a:latin typeface="Times New Roman" panose="02020603050405020304" pitchFamily="18" charset="0"/>
                <a:cs typeface="Times New Roman" panose="02020603050405020304" pitchFamily="18" charset="0"/>
              </a:rPr>
              <a:t>Prof. Dr. </a:t>
            </a:r>
            <a:r>
              <a:rPr lang="tr-TR" sz="2400" dirty="0">
                <a:latin typeface="Times New Roman" panose="02020603050405020304" pitchFamily="18" charset="0"/>
                <a:cs typeface="Times New Roman" panose="02020603050405020304" pitchFamily="18" charset="0"/>
              </a:rPr>
              <a:t>Nazmiye KOCAMAN YILDIRIM</a:t>
            </a:r>
            <a:r>
              <a:rPr lang="en-US" sz="2400"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						</a:t>
            </a:r>
            <a:endParaRPr lang="tr-TR" sz="2400" b="1" dirty="0">
              <a:latin typeface="Times New Roman" panose="02020603050405020304" pitchFamily="18" charset="0"/>
              <a:cs typeface="Times New Roman" panose="02020603050405020304" pitchFamily="18" charset="0"/>
            </a:endParaRPr>
          </a:p>
          <a:p>
            <a:pPr marL="0" indent="0">
              <a:buNone/>
            </a:pPr>
            <a:r>
              <a:rPr lang="en-US" sz="2400" b="1" dirty="0">
                <a:latin typeface="Times New Roman" panose="02020603050405020304" pitchFamily="18" charset="0"/>
                <a:cs typeface="Times New Roman" panose="02020603050405020304" pitchFamily="18" charset="0"/>
              </a:rPr>
              <a:t>Vice Dean</a:t>
            </a:r>
            <a:endParaRPr lang="tr-TR" sz="2400" b="1" dirty="0">
              <a:latin typeface="Times New Roman" panose="02020603050405020304" pitchFamily="18" charset="0"/>
              <a:cs typeface="Times New Roman" panose="02020603050405020304" pitchFamily="18" charset="0"/>
            </a:endParaRPr>
          </a:p>
          <a:p>
            <a:pPr marL="0" indent="0">
              <a:buNone/>
            </a:pPr>
            <a:r>
              <a:rPr lang="en-US" altLang="tr-TR" sz="2400" dirty="0" err="1">
                <a:latin typeface="Times New Roman" panose="02020603050405020304" pitchFamily="18" charset="0"/>
                <a:cs typeface="Times New Roman" panose="02020603050405020304" pitchFamily="18" charset="0"/>
              </a:rPr>
              <a:t>Doç</a:t>
            </a:r>
            <a:r>
              <a:rPr lang="en-US" altLang="tr-TR" sz="2400" dirty="0">
                <a:latin typeface="Times New Roman" panose="02020603050405020304" pitchFamily="18" charset="0"/>
                <a:cs typeface="Times New Roman" panose="02020603050405020304" pitchFamily="18" charset="0"/>
              </a:rPr>
              <a:t>. Dr. Nevin ÇITAK BİLGİN </a:t>
            </a:r>
            <a:r>
              <a:rPr lang="en-US" altLang="tr-TR" sz="2400" b="1" dirty="0">
                <a:latin typeface="Times New Roman" panose="02020603050405020304" pitchFamily="18" charset="0"/>
                <a:cs typeface="Times New Roman" panose="02020603050405020304" pitchFamily="18" charset="0"/>
              </a:rPr>
              <a:t>		</a:t>
            </a:r>
            <a:endParaRPr lang="tr-TR" altLang="tr-TR" sz="2400" dirty="0">
              <a:latin typeface="Times New Roman" panose="02020603050405020304" pitchFamily="18" charset="0"/>
              <a:cs typeface="Times New Roman" panose="02020603050405020304" pitchFamily="18" charset="0"/>
            </a:endParaRPr>
          </a:p>
          <a:p>
            <a:pPr marL="0" indent="0">
              <a:buNone/>
            </a:pPr>
            <a:endParaRPr lang="tr-TR" altLang="tr-TR" sz="2400" b="1" dirty="0">
              <a:latin typeface="Times New Roman" panose="02020603050405020304" pitchFamily="18" charset="0"/>
              <a:cs typeface="Times New Roman" panose="02020603050405020304" pitchFamily="18" charset="0"/>
            </a:endParaRPr>
          </a:p>
          <a:p>
            <a:pPr marL="0" indent="0">
              <a:buNone/>
            </a:pPr>
            <a:r>
              <a:rPr lang="en-US" altLang="tr-TR" sz="2400" b="1" dirty="0">
                <a:latin typeface="Times New Roman" panose="02020603050405020304" pitchFamily="18" charset="0"/>
                <a:cs typeface="Times New Roman" panose="02020603050405020304" pitchFamily="18" charset="0"/>
              </a:rPr>
              <a:t>Faculty Secretary</a:t>
            </a:r>
            <a:endParaRPr lang="tr-TR" altLang="tr-TR" sz="2400" b="1" dirty="0">
              <a:latin typeface="Times New Roman" panose="02020603050405020304" pitchFamily="18" charset="0"/>
              <a:cs typeface="Times New Roman" panose="02020603050405020304" pitchFamily="18" charset="0"/>
            </a:endParaRPr>
          </a:p>
          <a:p>
            <a:pPr marL="0" indent="0">
              <a:buNone/>
            </a:pPr>
            <a:r>
              <a:rPr lang="en-US" altLang="tr-TR" sz="2400" dirty="0">
                <a:latin typeface="Times New Roman" panose="02020603050405020304" pitchFamily="18" charset="0"/>
                <a:cs typeface="Times New Roman" panose="02020603050405020304" pitchFamily="18" charset="0"/>
              </a:rPr>
              <a:t>İbrahim GÜLER</a:t>
            </a:r>
          </a:p>
        </p:txBody>
      </p:sp>
    </p:spTree>
    <p:extLst>
      <p:ext uri="{BB962C8B-B14F-4D97-AF65-F5344CB8AC3E}">
        <p14:creationId xmlns:p14="http://schemas.microsoft.com/office/powerpoint/2010/main" val="40381968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Başlık 1">
            <a:extLst>
              <a:ext uri="{FF2B5EF4-FFF2-40B4-BE49-F238E27FC236}">
                <a16:creationId xmlns:a16="http://schemas.microsoft.com/office/drawing/2014/main" id="{7FBFCB91-A2D2-23FD-7EE6-EE4382750446}"/>
              </a:ext>
            </a:extLst>
          </p:cNvPr>
          <p:cNvSpPr>
            <a:spLocks noGrp="1"/>
          </p:cNvSpPr>
          <p:nvPr>
            <p:ph type="title"/>
          </p:nvPr>
        </p:nvSpPr>
        <p:spPr>
          <a:xfrm>
            <a:off x="2095500" y="1702029"/>
            <a:ext cx="8229600" cy="993775"/>
          </a:xfrm>
        </p:spPr>
        <p:txBody>
          <a:bodyPr/>
          <a:lstStyle/>
          <a:p>
            <a:r>
              <a:rPr lang="en-US" altLang="en-US" sz="3200" b="1" dirty="0">
                <a:latin typeface="Times New Roman" panose="02020603050405020304" pitchFamily="18" charset="0"/>
                <a:cs typeface="Times New Roman" panose="02020603050405020304" pitchFamily="18" charset="0"/>
              </a:rPr>
              <a:t>Determination of Foreign Language Score</a:t>
            </a:r>
            <a:endParaRPr lang="en-US" altLang="tr-TR" sz="3200" b="1" dirty="0">
              <a:latin typeface="Times New Roman" panose="02020603050405020304" pitchFamily="18" charset="0"/>
              <a:cs typeface="Times New Roman" panose="02020603050405020304" pitchFamily="18" charset="0"/>
            </a:endParaRPr>
          </a:p>
        </p:txBody>
      </p:sp>
      <p:sp>
        <p:nvSpPr>
          <p:cNvPr id="22531" name="İçerik Yer Tutucusu 2">
            <a:extLst>
              <a:ext uri="{FF2B5EF4-FFF2-40B4-BE49-F238E27FC236}">
                <a16:creationId xmlns:a16="http://schemas.microsoft.com/office/drawing/2014/main" id="{E403BEA9-7BC1-BB8D-36EB-A6E5D03B8E9D}"/>
              </a:ext>
            </a:extLst>
          </p:cNvPr>
          <p:cNvSpPr>
            <a:spLocks noGrp="1"/>
          </p:cNvSpPr>
          <p:nvPr>
            <p:ph idx="1"/>
          </p:nvPr>
        </p:nvSpPr>
        <p:spPr>
          <a:xfrm>
            <a:off x="879800" y="2398144"/>
            <a:ext cx="10432399" cy="4722430"/>
          </a:xfrm>
        </p:spPr>
        <p:txBody>
          <a:bodyPr/>
          <a:lstStyle/>
          <a:p>
            <a:pPr marL="0" indent="0">
              <a:buNone/>
              <a:defRPr/>
            </a:pPr>
            <a:r>
              <a:rPr lang="tr-TR" altLang="en-US" sz="2800" dirty="0"/>
              <a:t>	</a:t>
            </a:r>
            <a:r>
              <a:rPr lang="tr-TR" altLang="en-US" sz="2800" dirty="0">
                <a:latin typeface="Times New Roman" panose="02020603050405020304" pitchFamily="18" charset="0"/>
                <a:cs typeface="Times New Roman" panose="02020603050405020304" pitchFamily="18" charset="0"/>
              </a:rPr>
              <a:t>			</a:t>
            </a:r>
          </a:p>
          <a:p>
            <a:pPr marL="0" indent="0" algn="just">
              <a:buNone/>
              <a:defRPr/>
            </a:pPr>
            <a:r>
              <a:rPr lang="en-US" altLang="en-US" sz="2400" b="1" dirty="0">
                <a:latin typeface="Times New Roman" panose="02020603050405020304" pitchFamily="18" charset="0"/>
                <a:cs typeface="Times New Roman" panose="02020603050405020304" pitchFamily="18" charset="0"/>
              </a:rPr>
              <a:t>Students who want to benefit from Erasmus Exchange Mobility </a:t>
            </a:r>
            <a:r>
              <a:rPr lang="en-US" altLang="en-US" sz="2400" dirty="0">
                <a:latin typeface="Times New Roman" panose="02020603050405020304" pitchFamily="18" charset="0"/>
                <a:cs typeface="Times New Roman" panose="02020603050405020304" pitchFamily="18" charset="0"/>
              </a:rPr>
              <a:t>are required to take the M.Sc. Language Proficiency exams opened by M.Sc. Languages in </a:t>
            </a:r>
            <a:r>
              <a:rPr lang="en-US" altLang="en-US" sz="2400" dirty="0">
                <a:solidFill>
                  <a:srgbClr val="FF0000"/>
                </a:solidFill>
                <a:latin typeface="Times New Roman" panose="02020603050405020304" pitchFamily="18" charset="0"/>
                <a:cs typeface="Times New Roman" panose="02020603050405020304" pitchFamily="18" charset="0"/>
              </a:rPr>
              <a:t>September/January/June</a:t>
            </a:r>
            <a:r>
              <a:rPr lang="en-US" altLang="en-US" sz="2400" dirty="0">
                <a:latin typeface="Times New Roman" panose="02020603050405020304" pitchFamily="18" charset="0"/>
                <a:cs typeface="Times New Roman" panose="02020603050405020304" pitchFamily="18" charset="0"/>
              </a:rPr>
              <a:t>.
Or, a valid document showing the language proficiency score of the last 2 years (AIBU SFL Y. Language Proficiency; YDS/TOEFL, etc., the equivalence of which is accepted by OSYM, must be the final grade of the preparatory class).</a:t>
            </a:r>
            <a:endParaRPr lang="tr-TR" altLang="en-US" sz="2400" dirty="0">
              <a:latin typeface="Times New Roman" panose="02020603050405020304" pitchFamily="18" charset="0"/>
              <a:cs typeface="Times New Roman" panose="02020603050405020304" pitchFamily="18" charset="0"/>
            </a:endParaRPr>
          </a:p>
        </p:txBody>
      </p:sp>
      <p:sp>
        <p:nvSpPr>
          <p:cNvPr id="14340" name="Slayt Numarası Yer Tutucusu 3">
            <a:extLst>
              <a:ext uri="{FF2B5EF4-FFF2-40B4-BE49-F238E27FC236}">
                <a16:creationId xmlns:a16="http://schemas.microsoft.com/office/drawing/2014/main" id="{4C44FF70-21F9-F230-42F0-044ABB973A0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8ADDB0C1-CF9B-4721-9900-7A7F13500802}" type="slidenum">
              <a:rPr lang="tr-TR" altLang="en-US" sz="1200">
                <a:solidFill>
                  <a:srgbClr val="898989"/>
                </a:solidFill>
                <a:cs typeface="Arial" panose="020B0604020202020204" pitchFamily="34" charset="0"/>
              </a:rPr>
              <a:pPr fontAlgn="base">
                <a:spcBef>
                  <a:spcPct val="0"/>
                </a:spcBef>
                <a:spcAft>
                  <a:spcPct val="0"/>
                </a:spcAft>
                <a:buNone/>
              </a:pPr>
              <a:t>50</a:t>
            </a:fld>
            <a:endParaRPr lang="tr-TR" altLang="en-US" sz="1200">
              <a:solidFill>
                <a:srgbClr val="898989"/>
              </a:solidFill>
              <a:cs typeface="Arial" panose="020B0604020202020204" pitchFamily="34" charset="0"/>
            </a:endParaRPr>
          </a:p>
        </p:txBody>
      </p:sp>
      <p:pic>
        <p:nvPicPr>
          <p:cNvPr id="14341" name="Resim 1">
            <a:extLst>
              <a:ext uri="{FF2B5EF4-FFF2-40B4-BE49-F238E27FC236}">
                <a16:creationId xmlns:a16="http://schemas.microsoft.com/office/drawing/2014/main" id="{81319D5D-F00E-F95F-F607-633F327738E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36975" y="0"/>
            <a:ext cx="4475372" cy="1844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Unvan 1">
            <a:extLst>
              <a:ext uri="{FF2B5EF4-FFF2-40B4-BE49-F238E27FC236}">
                <a16:creationId xmlns:a16="http://schemas.microsoft.com/office/drawing/2014/main" id="{F0B20F83-2759-994B-32F1-89E73B299FF2}"/>
              </a:ext>
            </a:extLst>
          </p:cNvPr>
          <p:cNvSpPr>
            <a:spLocks noGrp="1"/>
          </p:cNvSpPr>
          <p:nvPr>
            <p:ph type="title"/>
          </p:nvPr>
        </p:nvSpPr>
        <p:spPr>
          <a:xfrm>
            <a:off x="3666858" y="1725177"/>
            <a:ext cx="5293915" cy="782638"/>
          </a:xfrm>
        </p:spPr>
        <p:txBody>
          <a:bodyPr/>
          <a:lstStyle/>
          <a:p>
            <a:pPr algn="l"/>
            <a:r>
              <a:rPr lang="tr-TR" altLang="tr-TR" b="1" dirty="0">
                <a:latin typeface="Times New Roman" panose="02020603050405020304" pitchFamily="18" charset="0"/>
                <a:cs typeface="Times New Roman" panose="02020603050405020304" pitchFamily="18" charset="0"/>
              </a:rPr>
              <a:t>Learning </a:t>
            </a:r>
            <a:r>
              <a:rPr lang="tr-TR" altLang="tr-TR" b="1" dirty="0" err="1">
                <a:latin typeface="Times New Roman" panose="02020603050405020304" pitchFamily="18" charset="0"/>
                <a:cs typeface="Times New Roman" panose="02020603050405020304" pitchFamily="18" charset="0"/>
              </a:rPr>
              <a:t>Mobility</a:t>
            </a:r>
            <a:endParaRPr lang="tr-TR" altLang="tr-TR" b="1" dirty="0">
              <a:latin typeface="Times New Roman" panose="02020603050405020304" pitchFamily="18" charset="0"/>
              <a:cs typeface="Times New Roman" panose="02020603050405020304" pitchFamily="18" charset="0"/>
            </a:endParaRPr>
          </a:p>
        </p:txBody>
      </p:sp>
      <p:sp>
        <p:nvSpPr>
          <p:cNvPr id="19459" name="İçerik Yer Tutucusu 2">
            <a:extLst>
              <a:ext uri="{FF2B5EF4-FFF2-40B4-BE49-F238E27FC236}">
                <a16:creationId xmlns:a16="http://schemas.microsoft.com/office/drawing/2014/main" id="{1F3E4842-EB5F-F375-40E9-83DBA2889BE9}"/>
              </a:ext>
            </a:extLst>
          </p:cNvPr>
          <p:cNvSpPr>
            <a:spLocks noGrp="1"/>
          </p:cNvSpPr>
          <p:nvPr>
            <p:ph idx="1"/>
          </p:nvPr>
        </p:nvSpPr>
        <p:spPr>
          <a:xfrm>
            <a:off x="327804" y="2639683"/>
            <a:ext cx="11254595" cy="4081793"/>
          </a:xfrm>
        </p:spPr>
        <p:txBody>
          <a:bodyPr/>
          <a:lstStyle/>
          <a:p>
            <a:pPr algn="just">
              <a:lnSpc>
                <a:spcPct val="150000"/>
              </a:lnSpc>
              <a:defRPr/>
            </a:pPr>
            <a:r>
              <a:rPr lang="en-US" sz="2400" dirty="0">
                <a:latin typeface="Times New Roman" panose="02020603050405020304" pitchFamily="18" charset="0"/>
                <a:cs typeface="Times New Roman" panose="02020603050405020304" pitchFamily="18" charset="0"/>
              </a:rPr>
              <a:t>The activity is the realization of a part of the education of the student enrolled in the higher education institution abroad in the higher education institution that is a partner with an inter-institutional agreement. The duration of the activity can be between 3 and 12 months (1, 2 or 3 semesters according to the systems of some countries) that can be completed in the same academic year, valid for each level of education separately.  It is necessary to take courses equivalent to an average of 30 ECTS for each semester.</a:t>
            </a:r>
            <a:endParaRPr lang="tr-TR" altLang="tr-TR" dirty="0"/>
          </a:p>
        </p:txBody>
      </p:sp>
      <p:sp>
        <p:nvSpPr>
          <p:cNvPr id="15364" name="Slayt Numarası Yer Tutucusu 3">
            <a:extLst>
              <a:ext uri="{FF2B5EF4-FFF2-40B4-BE49-F238E27FC236}">
                <a16:creationId xmlns:a16="http://schemas.microsoft.com/office/drawing/2014/main" id="{2CAC7739-61A6-C723-70C9-4EC1142439B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99A4B9F7-192E-4574-8A58-CBD1989AFEE8}" type="slidenum">
              <a:rPr lang="tr-TR" altLang="en-US" sz="1200">
                <a:solidFill>
                  <a:srgbClr val="898989"/>
                </a:solidFill>
                <a:cs typeface="Arial" panose="020B0604020202020204" pitchFamily="34" charset="0"/>
              </a:rPr>
              <a:pPr fontAlgn="base">
                <a:spcBef>
                  <a:spcPct val="0"/>
                </a:spcBef>
                <a:spcAft>
                  <a:spcPct val="0"/>
                </a:spcAft>
                <a:buNone/>
              </a:pPr>
              <a:t>51</a:t>
            </a:fld>
            <a:endParaRPr lang="tr-TR" altLang="en-US" sz="1200">
              <a:solidFill>
                <a:srgbClr val="898989"/>
              </a:solidFill>
              <a:cs typeface="Arial" panose="020B0604020202020204" pitchFamily="34" charset="0"/>
            </a:endParaRPr>
          </a:p>
        </p:txBody>
      </p:sp>
      <p:pic>
        <p:nvPicPr>
          <p:cNvPr id="15365" name="Resim 4">
            <a:extLst>
              <a:ext uri="{FF2B5EF4-FFF2-40B4-BE49-F238E27FC236}">
                <a16:creationId xmlns:a16="http://schemas.microsoft.com/office/drawing/2014/main" id="{A26886D7-9340-2F62-541D-E0E67E4B055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04961" y="0"/>
            <a:ext cx="4182077" cy="1725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İçerik Yer Tutucusu 2">
            <a:extLst>
              <a:ext uri="{FF2B5EF4-FFF2-40B4-BE49-F238E27FC236}">
                <a16:creationId xmlns:a16="http://schemas.microsoft.com/office/drawing/2014/main" id="{48D3E1D0-758C-4352-4514-6D94A4F01703}"/>
              </a:ext>
            </a:extLst>
          </p:cNvPr>
          <p:cNvSpPr>
            <a:spLocks noGrp="1"/>
          </p:cNvSpPr>
          <p:nvPr>
            <p:ph idx="1"/>
          </p:nvPr>
        </p:nvSpPr>
        <p:spPr>
          <a:xfrm>
            <a:off x="793630" y="1728236"/>
            <a:ext cx="10788770" cy="4993240"/>
          </a:xfrm>
        </p:spPr>
        <p:txBody>
          <a:bodyPr/>
          <a:lstStyle/>
          <a:p>
            <a:pPr marL="0" indent="0">
              <a:buNone/>
            </a:pPr>
            <a:r>
              <a:rPr lang="tr-TR" altLang="tr-TR" sz="4400" dirty="0">
                <a:latin typeface="Times New Roman" panose="02020603050405020304" pitchFamily="18" charset="0"/>
                <a:cs typeface="Times New Roman" panose="02020603050405020304" pitchFamily="18" charset="0"/>
              </a:rPr>
              <a:t>                      </a:t>
            </a:r>
            <a:r>
              <a:rPr lang="tr-TR" altLang="tr-TR" sz="4400" dirty="0" err="1">
                <a:latin typeface="Times New Roman" panose="02020603050405020304" pitchFamily="18" charset="0"/>
                <a:cs typeface="Times New Roman" panose="02020603050405020304" pitchFamily="18" charset="0"/>
              </a:rPr>
              <a:t>Internship</a:t>
            </a:r>
            <a:r>
              <a:rPr lang="tr-TR" altLang="tr-TR" sz="4400" dirty="0">
                <a:latin typeface="Times New Roman" panose="02020603050405020304" pitchFamily="18" charset="0"/>
                <a:cs typeface="Times New Roman" panose="02020603050405020304" pitchFamily="18" charset="0"/>
              </a:rPr>
              <a:t> </a:t>
            </a:r>
            <a:r>
              <a:rPr lang="tr-TR" altLang="tr-TR" sz="4400" dirty="0" err="1">
                <a:latin typeface="Times New Roman" panose="02020603050405020304" pitchFamily="18" charset="0"/>
                <a:cs typeface="Times New Roman" panose="02020603050405020304" pitchFamily="18" charset="0"/>
              </a:rPr>
              <a:t>Mobility</a:t>
            </a:r>
            <a:endParaRPr lang="tr-TR" altLang="tr-TR" sz="4400" dirty="0">
              <a:latin typeface="Times New Roman" panose="02020603050405020304" pitchFamily="18" charset="0"/>
              <a:cs typeface="Times New Roman" panose="02020603050405020304" pitchFamily="18" charset="0"/>
            </a:endParaRPr>
          </a:p>
          <a:p>
            <a:pPr algn="just">
              <a:lnSpc>
                <a:spcPct val="150000"/>
              </a:lnSpc>
            </a:pPr>
            <a:r>
              <a:rPr lang="en-US" altLang="tr-TR" sz="2400" dirty="0">
                <a:latin typeface="Times New Roman" panose="02020603050405020304" pitchFamily="18" charset="0"/>
                <a:cs typeface="Times New Roman" panose="02020603050405020304" pitchFamily="18" charset="0"/>
              </a:rPr>
              <a:t>The activity is when a student enrolled in a higher education institution does an internship in an enterprise abroad. An "internship" is the process by which a beneficiary receives vocational training and/or gains work experience within a business or organization in another country participating in the program. Internships can be done for up to 12 months at each academic level, with a minimum of 2 months. Application conditions are announced in advance by the Erasmus Coordination Office.</a:t>
            </a:r>
            <a:endParaRPr lang="tr-TR" altLang="tr-TR" sz="2800" dirty="0"/>
          </a:p>
        </p:txBody>
      </p:sp>
      <p:sp>
        <p:nvSpPr>
          <p:cNvPr id="16387" name="Slayt Numarası Yer Tutucusu 3">
            <a:extLst>
              <a:ext uri="{FF2B5EF4-FFF2-40B4-BE49-F238E27FC236}">
                <a16:creationId xmlns:a16="http://schemas.microsoft.com/office/drawing/2014/main" id="{2FEE739E-7ABB-5867-70AE-E11E945B939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3D30FA47-9338-4CCE-9A76-FAFE90270C5C}" type="slidenum">
              <a:rPr lang="tr-TR" altLang="en-US" sz="1200">
                <a:solidFill>
                  <a:srgbClr val="898989"/>
                </a:solidFill>
                <a:cs typeface="Arial" panose="020B0604020202020204" pitchFamily="34" charset="0"/>
              </a:rPr>
              <a:pPr fontAlgn="base">
                <a:spcBef>
                  <a:spcPct val="0"/>
                </a:spcBef>
                <a:spcAft>
                  <a:spcPct val="0"/>
                </a:spcAft>
                <a:buNone/>
              </a:pPr>
              <a:t>52</a:t>
            </a:fld>
            <a:endParaRPr lang="tr-TR" altLang="en-US" sz="1200">
              <a:solidFill>
                <a:srgbClr val="898989"/>
              </a:solidFill>
              <a:cs typeface="Arial" panose="020B0604020202020204" pitchFamily="34" charset="0"/>
            </a:endParaRPr>
          </a:p>
        </p:txBody>
      </p:sp>
      <p:pic>
        <p:nvPicPr>
          <p:cNvPr id="16388" name="Resim 1">
            <a:extLst>
              <a:ext uri="{FF2B5EF4-FFF2-40B4-BE49-F238E27FC236}">
                <a16:creationId xmlns:a16="http://schemas.microsoft.com/office/drawing/2014/main" id="{92C35B3A-B707-3882-7100-51AAF1CBF03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62749" y="0"/>
            <a:ext cx="4194323" cy="1728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Resim 4">
            <a:extLst>
              <a:ext uri="{FF2B5EF4-FFF2-40B4-BE49-F238E27FC236}">
                <a16:creationId xmlns:a16="http://schemas.microsoft.com/office/drawing/2014/main" id="{B2EA545E-B356-4BEF-4BB5-2CF3E80BBF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6976" y="86983"/>
            <a:ext cx="3802512" cy="15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İçerik Yer Tutucusu 2">
            <a:extLst>
              <a:ext uri="{FF2B5EF4-FFF2-40B4-BE49-F238E27FC236}">
                <a16:creationId xmlns:a16="http://schemas.microsoft.com/office/drawing/2014/main" id="{68694364-1354-543A-0BC3-9F97B4002525}"/>
              </a:ext>
            </a:extLst>
          </p:cNvPr>
          <p:cNvSpPr>
            <a:spLocks noGrp="1"/>
          </p:cNvSpPr>
          <p:nvPr>
            <p:ph idx="1"/>
          </p:nvPr>
        </p:nvSpPr>
        <p:spPr>
          <a:xfrm>
            <a:off x="2207418" y="1860550"/>
            <a:ext cx="7777163" cy="4678363"/>
          </a:xfrm>
        </p:spPr>
        <p:txBody>
          <a:bodyPr/>
          <a:lstStyle/>
          <a:p>
            <a:pPr algn="just"/>
            <a:r>
              <a:rPr lang="en-US" altLang="tr-TR" dirty="0">
                <a:latin typeface="Times New Roman" panose="02020603050405020304" pitchFamily="18" charset="0"/>
                <a:cs typeface="Times New Roman" panose="02020603050405020304" pitchFamily="18" charset="0"/>
              </a:rPr>
              <a:t>When do we ship?
We prefer the 4th grade to avoid the extension of the semester. 
However, students who do not mind the extension of the semester can participate in mobility from the 2nd grade.</a:t>
            </a:r>
            <a:endParaRPr lang="tr-TR" altLang="tr-TR" dirty="0">
              <a:latin typeface="Times New Roman" panose="02020603050405020304" pitchFamily="18" charset="0"/>
              <a:cs typeface="Times New Roman" panose="02020603050405020304" pitchFamily="18" charset="0"/>
            </a:endParaRPr>
          </a:p>
        </p:txBody>
      </p:sp>
      <p:sp>
        <p:nvSpPr>
          <p:cNvPr id="17412" name="Slayt Numarası Yer Tutucusu 3">
            <a:extLst>
              <a:ext uri="{FF2B5EF4-FFF2-40B4-BE49-F238E27FC236}">
                <a16:creationId xmlns:a16="http://schemas.microsoft.com/office/drawing/2014/main" id="{0CCD3531-8B94-E927-901B-534BB16711C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64CB6567-346E-491B-89D4-897EFF122229}" type="slidenum">
              <a:rPr lang="tr-TR" altLang="en-US" sz="1200">
                <a:solidFill>
                  <a:srgbClr val="898989"/>
                </a:solidFill>
                <a:cs typeface="Arial" panose="020B0604020202020204" pitchFamily="34" charset="0"/>
              </a:rPr>
              <a:pPr fontAlgn="base">
                <a:spcBef>
                  <a:spcPct val="0"/>
                </a:spcBef>
                <a:spcAft>
                  <a:spcPct val="0"/>
                </a:spcAft>
                <a:buNone/>
              </a:pPr>
              <a:t>53</a:t>
            </a:fld>
            <a:endParaRPr lang="tr-TR" altLang="en-US" sz="1200">
              <a:solidFill>
                <a:srgbClr val="898989"/>
              </a:solidFill>
              <a:cs typeface="Arial" panose="020B0604020202020204"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Resim 5">
            <a:extLst>
              <a:ext uri="{FF2B5EF4-FFF2-40B4-BE49-F238E27FC236}">
                <a16:creationId xmlns:a16="http://schemas.microsoft.com/office/drawing/2014/main" id="{40B2C4AE-F2A0-7DA5-72DD-B6B31FC0D0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9738" y="0"/>
            <a:ext cx="4038600"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Başlık 1">
            <a:extLst>
              <a:ext uri="{FF2B5EF4-FFF2-40B4-BE49-F238E27FC236}">
                <a16:creationId xmlns:a16="http://schemas.microsoft.com/office/drawing/2014/main" id="{EEF1CE95-B404-AC53-9F28-AEB26A0C588F}"/>
              </a:ext>
            </a:extLst>
          </p:cNvPr>
          <p:cNvSpPr>
            <a:spLocks noGrp="1"/>
          </p:cNvSpPr>
          <p:nvPr>
            <p:ph type="title"/>
          </p:nvPr>
        </p:nvSpPr>
        <p:spPr>
          <a:xfrm>
            <a:off x="415446" y="731836"/>
            <a:ext cx="8229600" cy="1663700"/>
          </a:xfrm>
        </p:spPr>
        <p:txBody>
          <a:bodyPr/>
          <a:lstStyle/>
          <a:p>
            <a:pPr algn="l"/>
            <a:br>
              <a:rPr lang="tr-TR" altLang="tr-TR" dirty="0">
                <a:latin typeface="Times New Roman" panose="02020603050405020304" pitchFamily="18" charset="0"/>
                <a:cs typeface="Times New Roman" panose="02020603050405020304" pitchFamily="18" charset="0"/>
              </a:rPr>
            </a:br>
            <a:r>
              <a:rPr lang="tr-TR" altLang="tr-TR" dirty="0">
                <a:latin typeface="Times New Roman" panose="02020603050405020304" pitchFamily="18" charset="0"/>
                <a:cs typeface="Times New Roman" panose="02020603050405020304" pitchFamily="18" charset="0"/>
              </a:rPr>
              <a:t>PARTNERS</a:t>
            </a:r>
          </a:p>
        </p:txBody>
      </p:sp>
      <p:sp>
        <p:nvSpPr>
          <p:cNvPr id="18436" name="İçerik Yer Tutucusu 2">
            <a:extLst>
              <a:ext uri="{FF2B5EF4-FFF2-40B4-BE49-F238E27FC236}">
                <a16:creationId xmlns:a16="http://schemas.microsoft.com/office/drawing/2014/main" id="{9A141A4F-C8CD-8000-2CA5-E65B6D5C8D15}"/>
              </a:ext>
            </a:extLst>
          </p:cNvPr>
          <p:cNvSpPr>
            <a:spLocks noGrp="1"/>
          </p:cNvSpPr>
          <p:nvPr>
            <p:ph sz="half" idx="1"/>
          </p:nvPr>
        </p:nvSpPr>
        <p:spPr>
          <a:xfrm>
            <a:off x="776613" y="2276873"/>
            <a:ext cx="8655485" cy="3849291"/>
          </a:xfrm>
        </p:spPr>
        <p:txBody>
          <a:bodyPr/>
          <a:lstStyle/>
          <a:p>
            <a:pPr marL="0" indent="0">
              <a:buNone/>
            </a:pPr>
            <a:endParaRPr lang="tr-TR" altLang="tr-TR" dirty="0">
              <a:latin typeface="Times New Roman" panose="02020603050405020304" pitchFamily="18" charset="0"/>
              <a:cs typeface="Times New Roman" panose="02020603050405020304" pitchFamily="18" charset="0"/>
            </a:endParaRPr>
          </a:p>
          <a:p>
            <a:r>
              <a:rPr lang="tr-TR" altLang="tr-TR" dirty="0" err="1">
                <a:latin typeface="Times New Roman" panose="02020603050405020304" pitchFamily="18" charset="0"/>
                <a:cs typeface="Times New Roman" panose="02020603050405020304" pitchFamily="18" charset="0"/>
              </a:rPr>
              <a:t>Czechia</a:t>
            </a:r>
            <a:r>
              <a:rPr lang="tr-TR" altLang="tr-TR" dirty="0">
                <a:latin typeface="Times New Roman" panose="02020603050405020304" pitchFamily="18" charset="0"/>
                <a:cs typeface="Times New Roman" panose="02020603050405020304" pitchFamily="18" charset="0"/>
              </a:rPr>
              <a:t>
</a:t>
            </a:r>
            <a:r>
              <a:rPr lang="tr-TR" altLang="tr-TR" dirty="0" err="1">
                <a:latin typeface="Times New Roman" panose="02020603050405020304" pitchFamily="18" charset="0"/>
                <a:cs typeface="Times New Roman" panose="02020603050405020304" pitchFamily="18" charset="0"/>
              </a:rPr>
              <a:t>Lithuania</a:t>
            </a:r>
            <a:r>
              <a:rPr lang="tr-TR" altLang="tr-TR" dirty="0">
                <a:latin typeface="Times New Roman" panose="02020603050405020304" pitchFamily="18" charset="0"/>
                <a:cs typeface="Times New Roman" panose="02020603050405020304" pitchFamily="18" charset="0"/>
              </a:rPr>
              <a:t>
Poland
</a:t>
            </a:r>
            <a:r>
              <a:rPr lang="tr-TR" altLang="tr-TR" dirty="0" err="1">
                <a:latin typeface="Times New Roman" panose="02020603050405020304" pitchFamily="18" charset="0"/>
                <a:cs typeface="Times New Roman" panose="02020603050405020304" pitchFamily="18" charset="0"/>
              </a:rPr>
              <a:t>Macedonia</a:t>
            </a:r>
            <a:r>
              <a:rPr lang="tr-TR" altLang="tr-TR" dirty="0">
                <a:latin typeface="Times New Roman" panose="02020603050405020304" pitchFamily="18" charset="0"/>
                <a:cs typeface="Times New Roman" panose="02020603050405020304" pitchFamily="18" charset="0"/>
              </a:rPr>
              <a:t> 
</a:t>
            </a:r>
            <a:r>
              <a:rPr lang="tr-TR" altLang="tr-TR" dirty="0" err="1">
                <a:latin typeface="Times New Roman" panose="02020603050405020304" pitchFamily="18" charset="0"/>
                <a:cs typeface="Times New Roman" panose="02020603050405020304" pitchFamily="18" charset="0"/>
              </a:rPr>
              <a:t>Romania</a:t>
            </a:r>
            <a:r>
              <a:rPr lang="tr-TR" altLang="tr-TR" dirty="0">
                <a:latin typeface="Times New Roman" panose="02020603050405020304" pitchFamily="18" charset="0"/>
                <a:cs typeface="Times New Roman" panose="02020603050405020304" pitchFamily="18" charset="0"/>
              </a:rPr>
              <a:t> (two </a:t>
            </a:r>
            <a:r>
              <a:rPr lang="tr-TR" altLang="tr-TR" dirty="0" err="1">
                <a:latin typeface="Times New Roman" panose="02020603050405020304" pitchFamily="18" charset="0"/>
                <a:cs typeface="Times New Roman" panose="02020603050405020304" pitchFamily="18" charset="0"/>
              </a:rPr>
              <a:t>schools</a:t>
            </a:r>
            <a:r>
              <a:rPr lang="tr-TR" altLang="tr-TR" dirty="0">
                <a:latin typeface="Times New Roman" panose="02020603050405020304" pitchFamily="18" charset="0"/>
                <a:cs typeface="Times New Roman" panose="02020603050405020304" pitchFamily="18" charset="0"/>
              </a:rPr>
              <a:t>)</a:t>
            </a:r>
            <a:endParaRPr lang="tr-TR" altLang="tr-TR" dirty="0"/>
          </a:p>
        </p:txBody>
      </p:sp>
      <p:sp>
        <p:nvSpPr>
          <p:cNvPr id="18437" name="İçerik Yer Tutucusu 3">
            <a:extLst>
              <a:ext uri="{FF2B5EF4-FFF2-40B4-BE49-F238E27FC236}">
                <a16:creationId xmlns:a16="http://schemas.microsoft.com/office/drawing/2014/main" id="{4278FCFC-C24E-9958-1DCC-81876EB0E36E}"/>
              </a:ext>
            </a:extLst>
          </p:cNvPr>
          <p:cNvSpPr>
            <a:spLocks noGrp="1"/>
          </p:cNvSpPr>
          <p:nvPr>
            <p:ph sz="half" idx="2"/>
          </p:nvPr>
        </p:nvSpPr>
        <p:spPr>
          <a:xfrm>
            <a:off x="7248678" y="2580945"/>
            <a:ext cx="4038600" cy="3417243"/>
          </a:xfrm>
        </p:spPr>
        <p:txBody>
          <a:bodyPr/>
          <a:lstStyle/>
          <a:p>
            <a:endParaRPr lang="tr-TR" altLang="tr-TR" dirty="0">
              <a:latin typeface="Times New Roman" panose="02020603050405020304" pitchFamily="18" charset="0"/>
              <a:cs typeface="Times New Roman" panose="02020603050405020304" pitchFamily="18" charset="0"/>
            </a:endParaRPr>
          </a:p>
          <a:p>
            <a:r>
              <a:rPr lang="en-US" altLang="tr-TR" dirty="0">
                <a:latin typeface="Times New Roman" panose="02020603050405020304" pitchFamily="18" charset="0"/>
                <a:cs typeface="Times New Roman" panose="02020603050405020304" pitchFamily="18" charset="0"/>
              </a:rPr>
              <a:t>With the KA107 agreement (within the scope of the project)
</a:t>
            </a:r>
            <a:r>
              <a:rPr lang="en-US" altLang="tr-TR" dirty="0" err="1">
                <a:latin typeface="Times New Roman" panose="02020603050405020304" pitchFamily="18" charset="0"/>
                <a:cs typeface="Times New Roman" panose="02020603050405020304" pitchFamily="18" charset="0"/>
              </a:rPr>
              <a:t>Kosava</a:t>
            </a:r>
            <a:r>
              <a:rPr lang="en-US" altLang="tr-TR" dirty="0">
                <a:latin typeface="Times New Roman" panose="02020603050405020304" pitchFamily="18" charset="0"/>
                <a:cs typeface="Times New Roman" panose="02020603050405020304" pitchFamily="18" charset="0"/>
              </a:rPr>
              <a:t> 
Jordan
Albania</a:t>
            </a:r>
            <a:endParaRPr lang="tr-TR" altLang="tr-TR" dirty="0">
              <a:latin typeface="Times New Roman" panose="02020603050405020304" pitchFamily="18" charset="0"/>
              <a:cs typeface="Times New Roman" panose="02020603050405020304" pitchFamily="18" charset="0"/>
            </a:endParaRPr>
          </a:p>
        </p:txBody>
      </p:sp>
      <p:sp>
        <p:nvSpPr>
          <p:cNvPr id="18438" name="Slayt Numarası Yer Tutucusu 4">
            <a:extLst>
              <a:ext uri="{FF2B5EF4-FFF2-40B4-BE49-F238E27FC236}">
                <a16:creationId xmlns:a16="http://schemas.microsoft.com/office/drawing/2014/main" id="{FCCEF44B-9CA6-3738-1723-9EB44E9D446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fld id="{51CFE61B-CF75-412A-89B2-5C6523405CA0}" type="slidenum">
              <a:rPr lang="tr-TR" altLang="en-US">
                <a:solidFill>
                  <a:srgbClr val="898989"/>
                </a:solidFill>
                <a:latin typeface="Calibri" panose="020F0502020204030204" pitchFamily="34" charset="0"/>
              </a:rPr>
              <a:pPr fontAlgn="base">
                <a:spcBef>
                  <a:spcPct val="0"/>
                </a:spcBef>
                <a:spcAft>
                  <a:spcPct val="0"/>
                </a:spcAft>
              </a:pPr>
              <a:t>54</a:t>
            </a:fld>
            <a:endParaRPr lang="tr-TR" altLang="en-US">
              <a:solidFill>
                <a:srgbClr val="898989"/>
              </a:solidFill>
              <a:latin typeface="Calibri" panose="020F0502020204030204"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Unvan 1">
            <a:extLst>
              <a:ext uri="{FF2B5EF4-FFF2-40B4-BE49-F238E27FC236}">
                <a16:creationId xmlns:a16="http://schemas.microsoft.com/office/drawing/2014/main" id="{F8A2F28F-7DBF-4CE0-E6EF-4D2D72AF4CAD}"/>
              </a:ext>
            </a:extLst>
          </p:cNvPr>
          <p:cNvSpPr>
            <a:spLocks noGrp="1"/>
          </p:cNvSpPr>
          <p:nvPr>
            <p:ph type="title"/>
          </p:nvPr>
        </p:nvSpPr>
        <p:spPr>
          <a:xfrm>
            <a:off x="1412725" y="2104787"/>
            <a:ext cx="8783488" cy="1143000"/>
          </a:xfrm>
        </p:spPr>
        <p:txBody>
          <a:bodyPr/>
          <a:lstStyle/>
          <a:p>
            <a:r>
              <a:rPr lang="en-US" altLang="tr-TR" dirty="0">
                <a:latin typeface="Times New Roman" panose="02020603050405020304" pitchFamily="18" charset="0"/>
                <a:cs typeface="Times New Roman" panose="02020603050405020304" pitchFamily="18" charset="0"/>
              </a:rPr>
              <a:t>Duties of the Departmental Erasmus Coordinators</a:t>
            </a:r>
            <a:endParaRPr lang="tr-TR" altLang="tr-TR" dirty="0">
              <a:latin typeface="Times New Roman" panose="02020603050405020304" pitchFamily="18" charset="0"/>
              <a:cs typeface="Times New Roman" panose="02020603050405020304" pitchFamily="18" charset="0"/>
            </a:endParaRPr>
          </a:p>
        </p:txBody>
      </p:sp>
      <p:sp>
        <p:nvSpPr>
          <p:cNvPr id="19459" name="İçerik Yer Tutucusu 2">
            <a:extLst>
              <a:ext uri="{FF2B5EF4-FFF2-40B4-BE49-F238E27FC236}">
                <a16:creationId xmlns:a16="http://schemas.microsoft.com/office/drawing/2014/main" id="{2295E10C-82BD-ED25-A171-B9FB9913A6CB}"/>
              </a:ext>
            </a:extLst>
          </p:cNvPr>
          <p:cNvSpPr>
            <a:spLocks noGrp="1"/>
          </p:cNvSpPr>
          <p:nvPr>
            <p:ph idx="1"/>
          </p:nvPr>
        </p:nvSpPr>
        <p:spPr>
          <a:xfrm>
            <a:off x="1412725" y="3485131"/>
            <a:ext cx="9947334" cy="4045189"/>
          </a:xfrm>
        </p:spPr>
        <p:txBody>
          <a:bodyPr/>
          <a:lstStyle/>
          <a:p>
            <a:pPr algn="just"/>
            <a:r>
              <a:rPr lang="en-US" altLang="tr-TR" dirty="0">
                <a:solidFill>
                  <a:srgbClr val="FF0000"/>
                </a:solidFill>
                <a:latin typeface="Times New Roman" panose="02020603050405020304" pitchFamily="18" charset="0"/>
                <a:cs typeface="Times New Roman" panose="02020603050405020304" pitchFamily="18" charset="0"/>
              </a:rPr>
              <a:t>1-</a:t>
            </a:r>
            <a:r>
              <a:rPr lang="en-US" altLang="tr-TR" dirty="0">
                <a:latin typeface="Times New Roman" panose="02020603050405020304" pitchFamily="18" charset="0"/>
                <a:cs typeface="Times New Roman" panose="02020603050405020304" pitchFamily="18" charset="0"/>
              </a:rPr>
              <a:t> Assisting and approving the selected student in filling out the Learning Agreement document.
</a:t>
            </a:r>
            <a:r>
              <a:rPr lang="en-US" altLang="tr-TR" dirty="0">
                <a:solidFill>
                  <a:srgbClr val="FF0000"/>
                </a:solidFill>
                <a:latin typeface="Times New Roman" panose="02020603050405020304" pitchFamily="18" charset="0"/>
                <a:cs typeface="Times New Roman" panose="02020603050405020304" pitchFamily="18" charset="0"/>
              </a:rPr>
              <a:t>2-</a:t>
            </a:r>
            <a:r>
              <a:rPr lang="en-US" altLang="tr-TR" dirty="0">
                <a:latin typeface="Times New Roman" panose="02020603050405020304" pitchFamily="18" charset="0"/>
                <a:cs typeface="Times New Roman" panose="02020603050405020304" pitchFamily="18" charset="0"/>
              </a:rPr>
              <a:t> To determine the courses that the student will take abroad and the courses that will correspond to them.</a:t>
            </a:r>
            <a:r>
              <a:rPr lang="tr-TR" altLang="tr-TR" dirty="0"/>
              <a:t>	</a:t>
            </a:r>
          </a:p>
        </p:txBody>
      </p:sp>
      <p:sp>
        <p:nvSpPr>
          <p:cNvPr id="19460" name="Slayt Numarası Yer Tutucusu 3">
            <a:extLst>
              <a:ext uri="{FF2B5EF4-FFF2-40B4-BE49-F238E27FC236}">
                <a16:creationId xmlns:a16="http://schemas.microsoft.com/office/drawing/2014/main" id="{BBE09695-733D-38F6-D405-3D98533C2CE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C9CD3B17-A6AF-4F28-9E04-22F8A4202C70}" type="slidenum">
              <a:rPr lang="tr-TR" altLang="en-US" sz="1200">
                <a:solidFill>
                  <a:srgbClr val="898989"/>
                </a:solidFill>
                <a:cs typeface="Arial" panose="020B0604020202020204" pitchFamily="34" charset="0"/>
              </a:rPr>
              <a:pPr fontAlgn="base">
                <a:spcBef>
                  <a:spcPct val="0"/>
                </a:spcBef>
                <a:spcAft>
                  <a:spcPct val="0"/>
                </a:spcAft>
                <a:buNone/>
              </a:pPr>
              <a:t>55</a:t>
            </a:fld>
            <a:endParaRPr lang="tr-TR" altLang="en-US" sz="1200" dirty="0">
              <a:solidFill>
                <a:srgbClr val="898989"/>
              </a:solidFill>
              <a:cs typeface="Arial" panose="020B0604020202020204" pitchFamily="34" charset="0"/>
            </a:endParaRPr>
          </a:p>
        </p:txBody>
      </p:sp>
      <p:pic>
        <p:nvPicPr>
          <p:cNvPr id="19461" name="Resim 1">
            <a:extLst>
              <a:ext uri="{FF2B5EF4-FFF2-40B4-BE49-F238E27FC236}">
                <a16:creationId xmlns:a16="http://schemas.microsoft.com/office/drawing/2014/main" id="{584FDA03-274D-D615-8831-E9316A60DE0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76153" y="281617"/>
            <a:ext cx="4056632" cy="1672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İçerik Yer Tutucusu 2">
            <a:extLst>
              <a:ext uri="{FF2B5EF4-FFF2-40B4-BE49-F238E27FC236}">
                <a16:creationId xmlns:a16="http://schemas.microsoft.com/office/drawing/2014/main" id="{42B11827-1D8B-7770-962D-E95103F95EFD}"/>
              </a:ext>
            </a:extLst>
          </p:cNvPr>
          <p:cNvSpPr>
            <a:spLocks noGrp="1"/>
          </p:cNvSpPr>
          <p:nvPr>
            <p:ph idx="1"/>
          </p:nvPr>
        </p:nvSpPr>
        <p:spPr>
          <a:xfrm>
            <a:off x="1545530" y="2458619"/>
            <a:ext cx="9100939" cy="4080294"/>
          </a:xfrm>
        </p:spPr>
        <p:txBody>
          <a:bodyPr/>
          <a:lstStyle/>
          <a:p>
            <a:pPr algn="just"/>
            <a:r>
              <a:rPr lang="en-US" altLang="tr-TR" sz="2800" dirty="0">
                <a:solidFill>
                  <a:srgbClr val="FF0000"/>
                </a:solidFill>
                <a:latin typeface="Times New Roman" panose="02020603050405020304" pitchFamily="18" charset="0"/>
                <a:cs typeface="Times New Roman" panose="02020603050405020304" pitchFamily="18" charset="0"/>
              </a:rPr>
              <a:t>3-</a:t>
            </a:r>
            <a:r>
              <a:rPr lang="en-US" altLang="tr-TR" sz="2800" dirty="0">
                <a:latin typeface="Times New Roman" panose="02020603050405020304" pitchFamily="18" charset="0"/>
                <a:cs typeface="Times New Roman" panose="02020603050405020304" pitchFamily="18" charset="0"/>
              </a:rPr>
              <a:t> To ensure that the selected courses are passed by the faculty/institute/department boards.
</a:t>
            </a:r>
            <a:r>
              <a:rPr lang="en-US" altLang="tr-TR" sz="2800" dirty="0">
                <a:solidFill>
                  <a:srgbClr val="FF0000"/>
                </a:solidFill>
                <a:latin typeface="Times New Roman" panose="02020603050405020304" pitchFamily="18" charset="0"/>
                <a:cs typeface="Times New Roman" panose="02020603050405020304" pitchFamily="18" charset="0"/>
              </a:rPr>
              <a:t>4-</a:t>
            </a:r>
            <a:r>
              <a:rPr lang="en-US" altLang="tr-TR" sz="2800" dirty="0">
                <a:latin typeface="Times New Roman" panose="02020603050405020304" pitchFamily="18" charset="0"/>
                <a:cs typeface="Times New Roman" panose="02020603050405020304" pitchFamily="18" charset="0"/>
              </a:rPr>
              <a:t> To approve the course changes made by the student while abroad and to ensure that they are passed by the board.</a:t>
            </a:r>
            <a:endParaRPr lang="tr-TR" altLang="tr-TR" dirty="0"/>
          </a:p>
          <a:p>
            <a:endParaRPr lang="tr-TR" altLang="tr-TR" dirty="0"/>
          </a:p>
        </p:txBody>
      </p:sp>
      <p:sp>
        <p:nvSpPr>
          <p:cNvPr id="20484" name="Slayt Numarası Yer Tutucusu 3">
            <a:extLst>
              <a:ext uri="{FF2B5EF4-FFF2-40B4-BE49-F238E27FC236}">
                <a16:creationId xmlns:a16="http://schemas.microsoft.com/office/drawing/2014/main" id="{45A8F3B9-7423-1DDE-D59A-8E2DBD851A7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159F4457-3EE6-45AC-A124-4444EBA0BA79}" type="slidenum">
              <a:rPr lang="tr-TR" altLang="en-US" sz="1200">
                <a:solidFill>
                  <a:srgbClr val="898989"/>
                </a:solidFill>
                <a:cs typeface="Arial" panose="020B0604020202020204" pitchFamily="34" charset="0"/>
              </a:rPr>
              <a:pPr fontAlgn="base">
                <a:spcBef>
                  <a:spcPct val="0"/>
                </a:spcBef>
                <a:spcAft>
                  <a:spcPct val="0"/>
                </a:spcAft>
                <a:buNone/>
              </a:pPr>
              <a:t>56</a:t>
            </a:fld>
            <a:endParaRPr lang="tr-TR" altLang="en-US" sz="1200">
              <a:solidFill>
                <a:srgbClr val="898989"/>
              </a:solidFill>
              <a:cs typeface="Arial" panose="020B0604020202020204" pitchFamily="34" charset="0"/>
            </a:endParaRPr>
          </a:p>
        </p:txBody>
      </p:sp>
      <p:pic>
        <p:nvPicPr>
          <p:cNvPr id="20485" name="Resim 4">
            <a:extLst>
              <a:ext uri="{FF2B5EF4-FFF2-40B4-BE49-F238E27FC236}">
                <a16:creationId xmlns:a16="http://schemas.microsoft.com/office/drawing/2014/main" id="{8A66FE37-8C28-720B-090D-890DB4958B4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03625" y="147639"/>
            <a:ext cx="4718050"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İçerik Yer Tutucusu 2">
            <a:extLst>
              <a:ext uri="{FF2B5EF4-FFF2-40B4-BE49-F238E27FC236}">
                <a16:creationId xmlns:a16="http://schemas.microsoft.com/office/drawing/2014/main" id="{BA3585F9-8CF4-8E15-43FB-621737C06C43}"/>
              </a:ext>
            </a:extLst>
          </p:cNvPr>
          <p:cNvSpPr>
            <a:spLocks noGrp="1"/>
          </p:cNvSpPr>
          <p:nvPr>
            <p:ph idx="1"/>
          </p:nvPr>
        </p:nvSpPr>
        <p:spPr>
          <a:xfrm>
            <a:off x="2326257" y="2012950"/>
            <a:ext cx="8229600" cy="4525963"/>
          </a:xfrm>
        </p:spPr>
        <p:txBody>
          <a:bodyPr/>
          <a:lstStyle/>
          <a:p>
            <a:pPr algn="just"/>
            <a:r>
              <a:rPr lang="en-US" altLang="tr-TR" dirty="0">
                <a:solidFill>
                  <a:srgbClr val="FF0000"/>
                </a:solidFill>
                <a:latin typeface="Times New Roman" panose="02020603050405020304" pitchFamily="18" charset="0"/>
                <a:cs typeface="Times New Roman" panose="02020603050405020304" pitchFamily="18" charset="0"/>
              </a:rPr>
              <a:t>5- </a:t>
            </a:r>
            <a:r>
              <a:rPr lang="en-US" altLang="tr-TR" dirty="0">
                <a:latin typeface="Times New Roman" panose="02020603050405020304" pitchFamily="18" charset="0"/>
                <a:cs typeface="Times New Roman" panose="02020603050405020304" pitchFamily="18" charset="0"/>
              </a:rPr>
              <a:t>To inform the faculty/institute/department boards for the academic recognition of the courses and grades taken after the student returns.</a:t>
            </a:r>
            <a:endParaRPr lang="tr-TR" altLang="tr-TR" dirty="0">
              <a:latin typeface="Times New Roman" panose="02020603050405020304" pitchFamily="18" charset="0"/>
              <a:cs typeface="Times New Roman" panose="02020603050405020304" pitchFamily="18" charset="0"/>
            </a:endParaRPr>
          </a:p>
        </p:txBody>
      </p:sp>
      <p:sp>
        <p:nvSpPr>
          <p:cNvPr id="21508" name="Slayt Numarası Yer Tutucusu 3">
            <a:extLst>
              <a:ext uri="{FF2B5EF4-FFF2-40B4-BE49-F238E27FC236}">
                <a16:creationId xmlns:a16="http://schemas.microsoft.com/office/drawing/2014/main" id="{C7A22A04-E5FC-FBDE-167C-D77D1E635B9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41758DF3-419F-4AA3-A0BD-C63728162418}" type="slidenum">
              <a:rPr lang="tr-TR" altLang="en-US" sz="1200">
                <a:solidFill>
                  <a:srgbClr val="898989"/>
                </a:solidFill>
                <a:cs typeface="Arial" panose="020B0604020202020204" pitchFamily="34" charset="0"/>
              </a:rPr>
              <a:pPr fontAlgn="base">
                <a:spcBef>
                  <a:spcPct val="0"/>
                </a:spcBef>
                <a:spcAft>
                  <a:spcPct val="0"/>
                </a:spcAft>
                <a:buNone/>
              </a:pPr>
              <a:t>57</a:t>
            </a:fld>
            <a:endParaRPr lang="tr-TR" altLang="en-US" sz="1200">
              <a:solidFill>
                <a:srgbClr val="898989"/>
              </a:solidFill>
              <a:cs typeface="Arial" panose="020B0604020202020204" pitchFamily="34" charset="0"/>
            </a:endParaRPr>
          </a:p>
        </p:txBody>
      </p:sp>
      <p:pic>
        <p:nvPicPr>
          <p:cNvPr id="21509" name="Resim 2">
            <a:extLst>
              <a:ext uri="{FF2B5EF4-FFF2-40B4-BE49-F238E27FC236}">
                <a16:creationId xmlns:a16="http://schemas.microsoft.com/office/drawing/2014/main" id="{720904A8-2F6A-6DFD-4014-9C092D81EFC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36975" y="79376"/>
            <a:ext cx="4718050"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ayt Numarası Yer Tutucusu 1">
            <a:extLst>
              <a:ext uri="{FF2B5EF4-FFF2-40B4-BE49-F238E27FC236}">
                <a16:creationId xmlns:a16="http://schemas.microsoft.com/office/drawing/2014/main" id="{EE86AA0C-706B-AEF3-DEAC-15B1E40BA32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B36F483F-1262-4936-8940-B130D94C0299}" type="slidenum">
              <a:rPr lang="tr-TR" altLang="en-US" sz="1200">
                <a:solidFill>
                  <a:srgbClr val="898989"/>
                </a:solidFill>
                <a:cs typeface="Arial" panose="020B0604020202020204" pitchFamily="34" charset="0"/>
              </a:rPr>
              <a:pPr fontAlgn="base">
                <a:spcBef>
                  <a:spcPct val="0"/>
                </a:spcBef>
                <a:spcAft>
                  <a:spcPct val="0"/>
                </a:spcAft>
                <a:buNone/>
              </a:pPr>
              <a:t>58</a:t>
            </a:fld>
            <a:endParaRPr lang="tr-TR" altLang="en-US" sz="1200">
              <a:solidFill>
                <a:srgbClr val="898989"/>
              </a:solidFill>
              <a:cs typeface="Arial" panose="020B0604020202020204" pitchFamily="34" charset="0"/>
            </a:endParaRPr>
          </a:p>
        </p:txBody>
      </p:sp>
      <p:pic>
        <p:nvPicPr>
          <p:cNvPr id="22531" name="Picture 2">
            <a:extLst>
              <a:ext uri="{FF2B5EF4-FFF2-40B4-BE49-F238E27FC236}">
                <a16:creationId xmlns:a16="http://schemas.microsoft.com/office/drawing/2014/main" id="{2A69972D-227A-CAA1-0491-AF2BE3FEC9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8157" y="590280"/>
            <a:ext cx="7935686" cy="5948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ayt Numarası Yer Tutucusu 1">
            <a:extLst>
              <a:ext uri="{FF2B5EF4-FFF2-40B4-BE49-F238E27FC236}">
                <a16:creationId xmlns:a16="http://schemas.microsoft.com/office/drawing/2014/main" id="{CD9BEC92-8339-BF4D-D9F1-4C6B887EB8E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4BC71358-6A8A-4EBD-AD15-0F5C447774A2}" type="slidenum">
              <a:rPr lang="tr-TR" altLang="en-US" sz="1200">
                <a:solidFill>
                  <a:srgbClr val="898989"/>
                </a:solidFill>
                <a:cs typeface="Arial" panose="020B0604020202020204" pitchFamily="34" charset="0"/>
              </a:rPr>
              <a:pPr fontAlgn="base">
                <a:spcBef>
                  <a:spcPct val="0"/>
                </a:spcBef>
                <a:spcAft>
                  <a:spcPct val="0"/>
                </a:spcAft>
                <a:buNone/>
              </a:pPr>
              <a:t>59</a:t>
            </a:fld>
            <a:endParaRPr lang="tr-TR" altLang="en-US" sz="1200">
              <a:solidFill>
                <a:srgbClr val="898989"/>
              </a:solidFill>
              <a:cs typeface="Arial" panose="020B0604020202020204" pitchFamily="34" charset="0"/>
            </a:endParaRPr>
          </a:p>
        </p:txBody>
      </p:sp>
      <p:pic>
        <p:nvPicPr>
          <p:cNvPr id="23555" name="Picture 2">
            <a:extLst>
              <a:ext uri="{FF2B5EF4-FFF2-40B4-BE49-F238E27FC236}">
                <a16:creationId xmlns:a16="http://schemas.microsoft.com/office/drawing/2014/main" id="{C24CA55B-E9DE-D7D9-6A56-6428296779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8414" y="484642"/>
            <a:ext cx="7478485" cy="5605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Freeform: Shape 70">
            <a:extLst>
              <a:ext uri="{FF2B5EF4-FFF2-40B4-BE49-F238E27FC236}">
                <a16:creationId xmlns:a16="http://schemas.microsoft.com/office/drawing/2014/main" id="{E4505C23-674B-4195-81D6-0C127FEAE3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7908"/>
            <a:ext cx="9161029" cy="1490093"/>
          </a:xfrm>
          <a:custGeom>
            <a:avLst/>
            <a:gdLst>
              <a:gd name="connsiteX0" fmla="*/ 0 w 9161029"/>
              <a:gd name="connsiteY0" fmla="*/ 0 h 1490093"/>
              <a:gd name="connsiteX1" fmla="*/ 2046494 w 9161029"/>
              <a:gd name="connsiteY1" fmla="*/ 0 h 1490093"/>
              <a:gd name="connsiteX2" fmla="*/ 2496613 w 9161029"/>
              <a:gd name="connsiteY2" fmla="*/ 0 h 1490093"/>
              <a:gd name="connsiteX3" fmla="*/ 3235839 w 9161029"/>
              <a:gd name="connsiteY3" fmla="*/ 0 h 1490093"/>
              <a:gd name="connsiteX4" fmla="*/ 9161029 w 9161029"/>
              <a:gd name="connsiteY4" fmla="*/ 0 h 1490093"/>
              <a:gd name="connsiteX5" fmla="*/ 8470921 w 9161029"/>
              <a:gd name="connsiteY5" fmla="*/ 1490093 h 1490093"/>
              <a:gd name="connsiteX6" fmla="*/ 0 w 9161029"/>
              <a:gd name="connsiteY6" fmla="*/ 1490093 h 149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1029" h="1490093">
                <a:moveTo>
                  <a:pt x="0" y="0"/>
                </a:moveTo>
                <a:lnTo>
                  <a:pt x="2046494" y="0"/>
                </a:lnTo>
                <a:lnTo>
                  <a:pt x="2496613" y="0"/>
                </a:lnTo>
                <a:lnTo>
                  <a:pt x="3235839" y="0"/>
                </a:lnTo>
                <a:lnTo>
                  <a:pt x="9161029" y="0"/>
                </a:lnTo>
                <a:lnTo>
                  <a:pt x="8470921" y="1490093"/>
                </a:lnTo>
                <a:lnTo>
                  <a:pt x="0" y="1490093"/>
                </a:lnTo>
                <a:close/>
              </a:path>
            </a:pathLst>
          </a:cu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66" name="Başlık 1"/>
          <p:cNvSpPr>
            <a:spLocks noGrp="1"/>
          </p:cNvSpPr>
          <p:nvPr>
            <p:ph type="title"/>
          </p:nvPr>
        </p:nvSpPr>
        <p:spPr>
          <a:xfrm>
            <a:off x="838200" y="5529884"/>
            <a:ext cx="7719381" cy="1096331"/>
          </a:xfrm>
        </p:spPr>
        <p:txBody>
          <a:bodyPr>
            <a:normAutofit/>
          </a:bodyPr>
          <a:lstStyle/>
          <a:p>
            <a:r>
              <a:rPr lang="tr-TR" altLang="tr-TR" b="1" dirty="0">
                <a:solidFill>
                  <a:schemeClr val="accent5">
                    <a:lumMod val="75000"/>
                  </a:schemeClr>
                </a:solidFill>
                <a:latin typeface="Times New Roman" panose="02020603050405020304" pitchFamily="18" charset="0"/>
                <a:cs typeface="Times New Roman" panose="02020603050405020304" pitchFamily="18" charset="0"/>
              </a:rPr>
              <a:t>OUR DEPARTMENTS</a:t>
            </a:r>
          </a:p>
        </p:txBody>
      </p:sp>
      <p:sp>
        <p:nvSpPr>
          <p:cNvPr id="73" name="Freeform: Shape 72">
            <a:extLst>
              <a:ext uri="{FF2B5EF4-FFF2-40B4-BE49-F238E27FC236}">
                <a16:creationId xmlns:a16="http://schemas.microsoft.com/office/drawing/2014/main" id="{65C9B8F0-FF66-4C15-BD05-E86B87331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3037" y="5367908"/>
            <a:ext cx="3428963" cy="1490093"/>
          </a:xfrm>
          <a:custGeom>
            <a:avLst/>
            <a:gdLst>
              <a:gd name="connsiteX0" fmla="*/ 690108 w 3428963"/>
              <a:gd name="connsiteY0" fmla="*/ 0 h 1490093"/>
              <a:gd name="connsiteX1" fmla="*/ 3428963 w 3428963"/>
              <a:gd name="connsiteY1" fmla="*/ 0 h 1490093"/>
              <a:gd name="connsiteX2" fmla="*/ 3428963 w 3428963"/>
              <a:gd name="connsiteY2" fmla="*/ 1490093 h 1490093"/>
              <a:gd name="connsiteX3" fmla="*/ 0 w 3428963"/>
              <a:gd name="connsiteY3" fmla="*/ 1490093 h 1490093"/>
            </a:gdLst>
            <a:ahLst/>
            <a:cxnLst>
              <a:cxn ang="0">
                <a:pos x="connsiteX0" y="connsiteY0"/>
              </a:cxn>
              <a:cxn ang="0">
                <a:pos x="connsiteX1" y="connsiteY1"/>
              </a:cxn>
              <a:cxn ang="0">
                <a:pos x="connsiteX2" y="connsiteY2"/>
              </a:cxn>
              <a:cxn ang="0">
                <a:pos x="connsiteX3" y="connsiteY3"/>
              </a:cxn>
            </a:cxnLst>
            <a:rect l="l" t="t" r="r" b="b"/>
            <a:pathLst>
              <a:path w="3428963" h="1490093">
                <a:moveTo>
                  <a:pt x="690108" y="0"/>
                </a:moveTo>
                <a:lnTo>
                  <a:pt x="3428963" y="0"/>
                </a:lnTo>
                <a:lnTo>
                  <a:pt x="3428963" y="1490093"/>
                </a:lnTo>
                <a:lnTo>
                  <a:pt x="0" y="1490093"/>
                </a:ln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İçerik Yer Tutucusu 2">
            <a:extLst>
              <a:ext uri="{FF2B5EF4-FFF2-40B4-BE49-F238E27FC236}">
                <a16:creationId xmlns:a16="http://schemas.microsoft.com/office/drawing/2014/main" id="{A3B5DCA9-49EB-4362-9104-D45790275016}"/>
              </a:ext>
            </a:extLst>
          </p:cNvPr>
          <p:cNvSpPr>
            <a:spLocks noGrp="1"/>
          </p:cNvSpPr>
          <p:nvPr>
            <p:ph idx="1"/>
          </p:nvPr>
        </p:nvSpPr>
        <p:spPr>
          <a:xfrm>
            <a:off x="7305574" y="1168874"/>
            <a:ext cx="3928483" cy="2260125"/>
          </a:xfrm>
        </p:spPr>
        <p:txBody>
          <a:bodyPr>
            <a:noAutofit/>
          </a:bodyPr>
          <a:lstStyle/>
          <a:p>
            <a:pPr algn="ctr"/>
            <a:r>
              <a:rPr lang="en-US" sz="2400" dirty="0">
                <a:latin typeface="Times New Roman" panose="02020603050405020304" pitchFamily="18" charset="0"/>
                <a:cs typeface="Times New Roman" panose="02020603050405020304" pitchFamily="18" charset="0"/>
              </a:rPr>
              <a:t>The Faculty of Health Sciences was established on 25.01.2019 with the Presidential Decree No. 669 published in the Official Gazette.</a:t>
            </a:r>
            <a:endParaRPr lang="tr-TR" sz="2400" dirty="0">
              <a:latin typeface="Times New Roman" panose="02020603050405020304" pitchFamily="18" charset="0"/>
              <a:cs typeface="Times New Roman" panose="02020603050405020304" pitchFamily="18" charset="0"/>
            </a:endParaRPr>
          </a:p>
        </p:txBody>
      </p:sp>
      <p:graphicFrame>
        <p:nvGraphicFramePr>
          <p:cNvPr id="6" name="Diyagram 5"/>
          <p:cNvGraphicFramePr/>
          <p:nvPr>
            <p:extLst>
              <p:ext uri="{D42A27DB-BD31-4B8C-83A1-F6EECF244321}">
                <p14:modId xmlns:p14="http://schemas.microsoft.com/office/powerpoint/2010/main" val="2998441013"/>
              </p:ext>
            </p:extLst>
          </p:nvPr>
        </p:nvGraphicFramePr>
        <p:xfrm>
          <a:off x="-504825" y="173822"/>
          <a:ext cx="8811918" cy="4358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Eksi İşareti 9" descr="Gerontoloji&#10;">
            <a:extLst>
              <a:ext uri="{FF2B5EF4-FFF2-40B4-BE49-F238E27FC236}">
                <a16:creationId xmlns:a16="http://schemas.microsoft.com/office/drawing/2014/main" id="{F6DC8070-C68E-DDE2-60DD-705A1A086C4E}"/>
              </a:ext>
            </a:extLst>
          </p:cNvPr>
          <p:cNvSpPr/>
          <p:nvPr/>
        </p:nvSpPr>
        <p:spPr>
          <a:xfrm>
            <a:off x="391781" y="3889212"/>
            <a:ext cx="7719381" cy="2136199"/>
          </a:xfrm>
          <a:prstGeom prst="mathMinus">
            <a:avLst>
              <a:gd name="adj1" fmla="val 29027"/>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Metin kutusu 10">
            <a:extLst>
              <a:ext uri="{FF2B5EF4-FFF2-40B4-BE49-F238E27FC236}">
                <a16:creationId xmlns:a16="http://schemas.microsoft.com/office/drawing/2014/main" id="{26C35865-732F-D1E4-A1B7-7616C403ADE5}"/>
              </a:ext>
            </a:extLst>
          </p:cNvPr>
          <p:cNvSpPr txBox="1"/>
          <p:nvPr/>
        </p:nvSpPr>
        <p:spPr>
          <a:xfrm>
            <a:off x="3334454" y="4761359"/>
            <a:ext cx="2726871" cy="461665"/>
          </a:xfrm>
          <a:prstGeom prst="rect">
            <a:avLst/>
          </a:prstGeom>
          <a:noFill/>
        </p:spPr>
        <p:txBody>
          <a:bodyPr wrap="square" rtlCol="0">
            <a:spAutoFit/>
          </a:bodyPr>
          <a:lstStyle/>
          <a:p>
            <a:r>
              <a:rPr lang="tr-TR" sz="2400" dirty="0" err="1">
                <a:solidFill>
                  <a:schemeClr val="bg1"/>
                </a:solidFill>
                <a:latin typeface="Times New Roman" panose="02020603050405020304" pitchFamily="18" charset="0"/>
                <a:cs typeface="Times New Roman" panose="02020603050405020304" pitchFamily="18" charset="0"/>
              </a:rPr>
              <a:t>Gerontology</a:t>
            </a:r>
            <a:endParaRPr lang="tr-TR" sz="2400" dirty="0">
              <a:solidFill>
                <a:schemeClr val="bg1"/>
              </a:solidFill>
              <a:latin typeface="Times New Roman" panose="02020603050405020304" pitchFamily="18" charset="0"/>
              <a:cs typeface="Times New Roman" panose="02020603050405020304" pitchFamily="18" charset="0"/>
            </a:endParaRPr>
          </a:p>
        </p:txBody>
      </p:sp>
      <p:sp>
        <p:nvSpPr>
          <p:cNvPr id="19" name="Bulut 18">
            <a:extLst>
              <a:ext uri="{FF2B5EF4-FFF2-40B4-BE49-F238E27FC236}">
                <a16:creationId xmlns:a16="http://schemas.microsoft.com/office/drawing/2014/main" id="{2108395E-34CB-D992-906F-24C6F1F66300}"/>
              </a:ext>
            </a:extLst>
          </p:cNvPr>
          <p:cNvSpPr/>
          <p:nvPr/>
        </p:nvSpPr>
        <p:spPr>
          <a:xfrm>
            <a:off x="838198" y="214093"/>
            <a:ext cx="566057" cy="552161"/>
          </a:xfrm>
          <a:prstGeom prst="cloud">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solidFill>
                <a:schemeClr val="accent2"/>
              </a:solidFill>
            </a:endParaRPr>
          </a:p>
        </p:txBody>
      </p:sp>
      <p:pic>
        <p:nvPicPr>
          <p:cNvPr id="20" name="Resim 19">
            <a:extLst>
              <a:ext uri="{FF2B5EF4-FFF2-40B4-BE49-F238E27FC236}">
                <a16:creationId xmlns:a16="http://schemas.microsoft.com/office/drawing/2014/main" id="{50706014-3047-843A-62FE-68F01613B7DA}"/>
              </a:ext>
            </a:extLst>
          </p:cNvPr>
          <p:cNvPicPr>
            <a:picLocks noChangeAspect="1"/>
          </p:cNvPicPr>
          <p:nvPr/>
        </p:nvPicPr>
        <p:blipFill>
          <a:blip r:embed="rId7"/>
          <a:stretch>
            <a:fillRect/>
          </a:stretch>
        </p:blipFill>
        <p:spPr>
          <a:xfrm>
            <a:off x="847312" y="954682"/>
            <a:ext cx="591363" cy="573074"/>
          </a:xfrm>
          <a:prstGeom prst="rect">
            <a:avLst/>
          </a:prstGeom>
        </p:spPr>
      </p:pic>
      <p:pic>
        <p:nvPicPr>
          <p:cNvPr id="21" name="Resim 20">
            <a:extLst>
              <a:ext uri="{FF2B5EF4-FFF2-40B4-BE49-F238E27FC236}">
                <a16:creationId xmlns:a16="http://schemas.microsoft.com/office/drawing/2014/main" id="{1F6E7867-271B-FEE5-A9F3-8C86094D51F7}"/>
              </a:ext>
            </a:extLst>
          </p:cNvPr>
          <p:cNvPicPr>
            <a:picLocks noChangeAspect="1"/>
          </p:cNvPicPr>
          <p:nvPr/>
        </p:nvPicPr>
        <p:blipFill>
          <a:blip r:embed="rId7"/>
          <a:stretch>
            <a:fillRect/>
          </a:stretch>
        </p:blipFill>
        <p:spPr>
          <a:xfrm rot="21441000">
            <a:off x="822818" y="1681076"/>
            <a:ext cx="591363" cy="573074"/>
          </a:xfrm>
          <a:prstGeom prst="rect">
            <a:avLst/>
          </a:prstGeom>
        </p:spPr>
      </p:pic>
      <p:pic>
        <p:nvPicPr>
          <p:cNvPr id="22" name="Resim 21">
            <a:extLst>
              <a:ext uri="{FF2B5EF4-FFF2-40B4-BE49-F238E27FC236}">
                <a16:creationId xmlns:a16="http://schemas.microsoft.com/office/drawing/2014/main" id="{A1908610-4C0D-7370-B68A-B3053A7B6958}"/>
              </a:ext>
            </a:extLst>
          </p:cNvPr>
          <p:cNvPicPr>
            <a:picLocks noChangeAspect="1"/>
          </p:cNvPicPr>
          <p:nvPr/>
        </p:nvPicPr>
        <p:blipFill>
          <a:blip r:embed="rId7"/>
          <a:stretch>
            <a:fillRect/>
          </a:stretch>
        </p:blipFill>
        <p:spPr>
          <a:xfrm>
            <a:off x="838198" y="3939587"/>
            <a:ext cx="591363" cy="573074"/>
          </a:xfrm>
          <a:prstGeom prst="rect">
            <a:avLst/>
          </a:prstGeom>
        </p:spPr>
      </p:pic>
      <p:pic>
        <p:nvPicPr>
          <p:cNvPr id="23" name="Resim 22">
            <a:extLst>
              <a:ext uri="{FF2B5EF4-FFF2-40B4-BE49-F238E27FC236}">
                <a16:creationId xmlns:a16="http://schemas.microsoft.com/office/drawing/2014/main" id="{408785B9-A95B-1E60-4391-B9339CA53B47}"/>
              </a:ext>
            </a:extLst>
          </p:cNvPr>
          <p:cNvPicPr>
            <a:picLocks noChangeAspect="1"/>
          </p:cNvPicPr>
          <p:nvPr/>
        </p:nvPicPr>
        <p:blipFill>
          <a:blip r:embed="rId7"/>
          <a:stretch>
            <a:fillRect/>
          </a:stretch>
        </p:blipFill>
        <p:spPr>
          <a:xfrm>
            <a:off x="825544" y="4655346"/>
            <a:ext cx="591363" cy="573074"/>
          </a:xfrm>
          <a:prstGeom prst="rect">
            <a:avLst/>
          </a:prstGeom>
        </p:spPr>
      </p:pic>
      <p:pic>
        <p:nvPicPr>
          <p:cNvPr id="24" name="Resim 23">
            <a:extLst>
              <a:ext uri="{FF2B5EF4-FFF2-40B4-BE49-F238E27FC236}">
                <a16:creationId xmlns:a16="http://schemas.microsoft.com/office/drawing/2014/main" id="{941C3D78-07FA-07CE-C728-574FAAE67533}"/>
              </a:ext>
            </a:extLst>
          </p:cNvPr>
          <p:cNvPicPr>
            <a:picLocks noChangeAspect="1"/>
          </p:cNvPicPr>
          <p:nvPr/>
        </p:nvPicPr>
        <p:blipFill>
          <a:blip r:embed="rId7"/>
          <a:stretch>
            <a:fillRect/>
          </a:stretch>
        </p:blipFill>
        <p:spPr>
          <a:xfrm>
            <a:off x="822819" y="3215094"/>
            <a:ext cx="591363" cy="573074"/>
          </a:xfrm>
          <a:prstGeom prst="rect">
            <a:avLst/>
          </a:prstGeom>
        </p:spPr>
      </p:pic>
      <p:pic>
        <p:nvPicPr>
          <p:cNvPr id="25" name="Resim 24">
            <a:extLst>
              <a:ext uri="{FF2B5EF4-FFF2-40B4-BE49-F238E27FC236}">
                <a16:creationId xmlns:a16="http://schemas.microsoft.com/office/drawing/2014/main" id="{4FDBDD0A-7FFA-0C06-36EF-2A89E36BF1A9}"/>
              </a:ext>
            </a:extLst>
          </p:cNvPr>
          <p:cNvPicPr>
            <a:picLocks noChangeAspect="1"/>
          </p:cNvPicPr>
          <p:nvPr/>
        </p:nvPicPr>
        <p:blipFill>
          <a:blip r:embed="rId7"/>
          <a:stretch>
            <a:fillRect/>
          </a:stretch>
        </p:blipFill>
        <p:spPr>
          <a:xfrm>
            <a:off x="812890" y="2468344"/>
            <a:ext cx="591363" cy="573074"/>
          </a:xfrm>
          <a:prstGeom prst="rect">
            <a:avLst/>
          </a:prstGeom>
        </p:spPr>
      </p:pic>
      <p:sp>
        <p:nvSpPr>
          <p:cNvPr id="8" name="Metin kutusu 7">
            <a:extLst>
              <a:ext uri="{FF2B5EF4-FFF2-40B4-BE49-F238E27FC236}">
                <a16:creationId xmlns:a16="http://schemas.microsoft.com/office/drawing/2014/main" id="{45E6C262-F892-DDA5-1260-02C79C4289C8}"/>
              </a:ext>
            </a:extLst>
          </p:cNvPr>
          <p:cNvSpPr txBox="1"/>
          <p:nvPr/>
        </p:nvSpPr>
        <p:spPr>
          <a:xfrm>
            <a:off x="2741826" y="3325336"/>
            <a:ext cx="6349040" cy="461665"/>
          </a:xfrm>
          <a:prstGeom prst="rect">
            <a:avLst/>
          </a:prstGeom>
          <a:noFill/>
        </p:spPr>
        <p:txBody>
          <a:bodyPr wrap="square">
            <a:spAutoFit/>
          </a:bodyPr>
          <a:lstStyle/>
          <a:p>
            <a:r>
              <a:rPr lang="tr-TR" sz="2400" dirty="0">
                <a:solidFill>
                  <a:schemeClr val="bg1"/>
                </a:solidFill>
                <a:latin typeface="Times New Roman" panose="02020603050405020304" pitchFamily="18" charset="0"/>
                <a:cs typeface="Times New Roman" panose="02020603050405020304" pitchFamily="18" charset="0"/>
              </a:rPr>
              <a:t>Child Development</a:t>
            </a:r>
          </a:p>
        </p:txBody>
      </p:sp>
      <p:sp>
        <p:nvSpPr>
          <p:cNvPr id="12" name="Metin kutusu 11">
            <a:extLst>
              <a:ext uri="{FF2B5EF4-FFF2-40B4-BE49-F238E27FC236}">
                <a16:creationId xmlns:a16="http://schemas.microsoft.com/office/drawing/2014/main" id="{677A21D0-D7ED-C2DF-C9D2-5B6C1F5E4897}"/>
              </a:ext>
            </a:extLst>
          </p:cNvPr>
          <p:cNvSpPr txBox="1"/>
          <p:nvPr/>
        </p:nvSpPr>
        <p:spPr>
          <a:xfrm>
            <a:off x="2503655" y="2490150"/>
            <a:ext cx="6349040" cy="46166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tr-TR" sz="2400" dirty="0" err="1">
                <a:solidFill>
                  <a:schemeClr val="bg1"/>
                </a:solidFill>
                <a:latin typeface="Times New Roman" panose="02020603050405020304" pitchFamily="18" charset="0"/>
                <a:cs typeface="Times New Roman" panose="02020603050405020304" pitchFamily="18" charset="0"/>
              </a:rPr>
              <a:t>Nutrition</a:t>
            </a:r>
            <a:r>
              <a:rPr lang="tr-TR" sz="2400" dirty="0">
                <a:solidFill>
                  <a:schemeClr val="bg1"/>
                </a:solidFill>
                <a:latin typeface="Times New Roman" panose="02020603050405020304" pitchFamily="18" charset="0"/>
                <a:cs typeface="Times New Roman" panose="02020603050405020304" pitchFamily="18" charset="0"/>
              </a:rPr>
              <a:t> </a:t>
            </a:r>
            <a:r>
              <a:rPr lang="tr-TR" sz="2400" dirty="0" err="1">
                <a:solidFill>
                  <a:schemeClr val="bg1"/>
                </a:solidFill>
                <a:latin typeface="Times New Roman" panose="02020603050405020304" pitchFamily="18" charset="0"/>
                <a:cs typeface="Times New Roman" panose="02020603050405020304" pitchFamily="18" charset="0"/>
              </a:rPr>
              <a:t>and</a:t>
            </a:r>
            <a:r>
              <a:rPr lang="tr-TR" sz="2400" dirty="0">
                <a:solidFill>
                  <a:schemeClr val="bg1"/>
                </a:solidFill>
                <a:latin typeface="Times New Roman" panose="02020603050405020304" pitchFamily="18" charset="0"/>
                <a:cs typeface="Times New Roman" panose="02020603050405020304" pitchFamily="18" charset="0"/>
              </a:rPr>
              <a:t> </a:t>
            </a:r>
            <a:r>
              <a:rPr lang="tr-TR" sz="2400" dirty="0" err="1">
                <a:solidFill>
                  <a:schemeClr val="bg1"/>
                </a:solidFill>
                <a:latin typeface="Times New Roman" panose="02020603050405020304" pitchFamily="18" charset="0"/>
                <a:cs typeface="Times New Roman" panose="02020603050405020304" pitchFamily="18" charset="0"/>
              </a:rPr>
              <a:t>Dietetics</a:t>
            </a:r>
            <a:endParaRPr lang="tr-TR" sz="2400" dirty="0">
              <a:solidFill>
                <a:schemeClr val="bg1"/>
              </a:solidFill>
              <a:latin typeface="+mn-lt"/>
            </a:endParaRPr>
          </a:p>
        </p:txBody>
      </p:sp>
      <p:sp>
        <p:nvSpPr>
          <p:cNvPr id="14" name="Metin kutusu 13">
            <a:extLst>
              <a:ext uri="{FF2B5EF4-FFF2-40B4-BE49-F238E27FC236}">
                <a16:creationId xmlns:a16="http://schemas.microsoft.com/office/drawing/2014/main" id="{C75DDA2C-C9F6-756D-553B-27BB2EF087E7}"/>
              </a:ext>
            </a:extLst>
          </p:cNvPr>
          <p:cNvSpPr txBox="1"/>
          <p:nvPr/>
        </p:nvSpPr>
        <p:spPr>
          <a:xfrm>
            <a:off x="3421535" y="1056553"/>
            <a:ext cx="6349040" cy="46166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tr-TR" sz="2400" dirty="0" err="1">
                <a:solidFill>
                  <a:schemeClr val="bg1"/>
                </a:solidFill>
                <a:latin typeface="Times New Roman" panose="02020603050405020304" pitchFamily="18" charset="0"/>
                <a:cs typeface="Times New Roman" panose="02020603050405020304" pitchFamily="18" charset="0"/>
              </a:rPr>
              <a:t>Nursing</a:t>
            </a:r>
            <a:endParaRPr lang="tr-TR" sz="2400" dirty="0">
              <a:solidFill>
                <a:schemeClr val="bg1"/>
              </a:solidFill>
              <a:latin typeface="+mn-lt"/>
            </a:endParaRPr>
          </a:p>
        </p:txBody>
      </p:sp>
      <p:sp>
        <p:nvSpPr>
          <p:cNvPr id="16" name="Metin kutusu 15">
            <a:extLst>
              <a:ext uri="{FF2B5EF4-FFF2-40B4-BE49-F238E27FC236}">
                <a16:creationId xmlns:a16="http://schemas.microsoft.com/office/drawing/2014/main" id="{0F4C2BE1-A47A-6E6A-9F89-2AE99EEB6B27}"/>
              </a:ext>
            </a:extLst>
          </p:cNvPr>
          <p:cNvSpPr txBox="1"/>
          <p:nvPr/>
        </p:nvSpPr>
        <p:spPr>
          <a:xfrm>
            <a:off x="2401402" y="249737"/>
            <a:ext cx="6349040" cy="46166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tr-TR" sz="2400" dirty="0" err="1">
                <a:solidFill>
                  <a:schemeClr val="bg1"/>
                </a:solidFill>
                <a:latin typeface="Times New Roman" panose="02020603050405020304" pitchFamily="18" charset="0"/>
                <a:cs typeface="Times New Roman" panose="02020603050405020304" pitchFamily="18" charset="0"/>
              </a:rPr>
              <a:t>Physiotherapy</a:t>
            </a:r>
            <a:r>
              <a:rPr lang="tr-TR" sz="2400" dirty="0">
                <a:solidFill>
                  <a:schemeClr val="bg1"/>
                </a:solidFill>
                <a:latin typeface="Times New Roman" panose="02020603050405020304" pitchFamily="18" charset="0"/>
                <a:cs typeface="Times New Roman" panose="02020603050405020304" pitchFamily="18" charset="0"/>
              </a:rPr>
              <a:t> </a:t>
            </a:r>
            <a:r>
              <a:rPr lang="tr-TR" sz="2400" dirty="0" err="1">
                <a:solidFill>
                  <a:schemeClr val="bg1"/>
                </a:solidFill>
                <a:latin typeface="Times New Roman" panose="02020603050405020304" pitchFamily="18" charset="0"/>
                <a:cs typeface="Times New Roman" panose="02020603050405020304" pitchFamily="18" charset="0"/>
              </a:rPr>
              <a:t>and</a:t>
            </a:r>
            <a:r>
              <a:rPr lang="tr-TR" sz="2400" dirty="0">
                <a:solidFill>
                  <a:schemeClr val="bg1"/>
                </a:solidFill>
                <a:latin typeface="Times New Roman" panose="02020603050405020304" pitchFamily="18" charset="0"/>
                <a:cs typeface="Times New Roman" panose="02020603050405020304" pitchFamily="18" charset="0"/>
              </a:rPr>
              <a:t> </a:t>
            </a:r>
            <a:r>
              <a:rPr lang="tr-TR" sz="2400" dirty="0" err="1">
                <a:solidFill>
                  <a:schemeClr val="bg1"/>
                </a:solidFill>
                <a:latin typeface="Times New Roman" panose="02020603050405020304" pitchFamily="18" charset="0"/>
                <a:cs typeface="Times New Roman" panose="02020603050405020304" pitchFamily="18" charset="0"/>
              </a:rPr>
              <a:t>Rehabilitation</a:t>
            </a:r>
            <a:endParaRPr lang="tr-TR" sz="2400" dirty="0">
              <a:solidFill>
                <a:schemeClr val="bg1"/>
              </a:solidFill>
              <a:latin typeface="+mn-lt"/>
            </a:endParaRPr>
          </a:p>
        </p:txBody>
      </p:sp>
    </p:spTree>
    <p:extLst>
      <p:ext uri="{BB962C8B-B14F-4D97-AF65-F5344CB8AC3E}">
        <p14:creationId xmlns:p14="http://schemas.microsoft.com/office/powerpoint/2010/main" val="40250272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ayt Numarası Yer Tutucusu 1">
            <a:extLst>
              <a:ext uri="{FF2B5EF4-FFF2-40B4-BE49-F238E27FC236}">
                <a16:creationId xmlns:a16="http://schemas.microsoft.com/office/drawing/2014/main" id="{C6763432-4C3E-19D1-A88F-A6B8FA5F50D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468C3340-FAB7-4D28-AFF1-B7DCC483C6EC}" type="slidenum">
              <a:rPr lang="tr-TR" altLang="en-US" sz="1200">
                <a:solidFill>
                  <a:srgbClr val="898989"/>
                </a:solidFill>
                <a:cs typeface="Arial" panose="020B0604020202020204" pitchFamily="34" charset="0"/>
              </a:rPr>
              <a:pPr fontAlgn="base">
                <a:spcBef>
                  <a:spcPct val="0"/>
                </a:spcBef>
                <a:spcAft>
                  <a:spcPct val="0"/>
                </a:spcAft>
                <a:buNone/>
              </a:pPr>
              <a:t>60</a:t>
            </a:fld>
            <a:endParaRPr lang="tr-TR" altLang="en-US" sz="1200">
              <a:solidFill>
                <a:srgbClr val="898989"/>
              </a:solidFill>
              <a:cs typeface="Arial" panose="020B0604020202020204" pitchFamily="34" charset="0"/>
            </a:endParaRPr>
          </a:p>
        </p:txBody>
      </p:sp>
      <p:pic>
        <p:nvPicPr>
          <p:cNvPr id="24579" name="Picture 2">
            <a:extLst>
              <a:ext uri="{FF2B5EF4-FFF2-40B4-BE49-F238E27FC236}">
                <a16:creationId xmlns:a16="http://schemas.microsoft.com/office/drawing/2014/main" id="{C316A0C0-8F72-EC55-A548-4B50D50284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3344" y="790347"/>
            <a:ext cx="7040110" cy="5277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ayt Numarası Yer Tutucusu 1">
            <a:extLst>
              <a:ext uri="{FF2B5EF4-FFF2-40B4-BE49-F238E27FC236}">
                <a16:creationId xmlns:a16="http://schemas.microsoft.com/office/drawing/2014/main" id="{5ACDF319-9171-5DC2-34D3-DE79ACF45BB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72B72058-D070-4D0C-A2F4-A1F0EBB86DD8}" type="slidenum">
              <a:rPr lang="tr-TR" altLang="en-US" sz="1200">
                <a:solidFill>
                  <a:srgbClr val="898989"/>
                </a:solidFill>
                <a:cs typeface="Arial" panose="020B0604020202020204" pitchFamily="34" charset="0"/>
              </a:rPr>
              <a:pPr fontAlgn="base">
                <a:spcBef>
                  <a:spcPct val="0"/>
                </a:spcBef>
                <a:spcAft>
                  <a:spcPct val="0"/>
                </a:spcAft>
                <a:buNone/>
              </a:pPr>
              <a:t>61</a:t>
            </a:fld>
            <a:endParaRPr lang="tr-TR" altLang="en-US" sz="1200">
              <a:solidFill>
                <a:srgbClr val="898989"/>
              </a:solidFill>
              <a:cs typeface="Arial" panose="020B0604020202020204" pitchFamily="34" charset="0"/>
            </a:endParaRPr>
          </a:p>
        </p:txBody>
      </p:sp>
      <p:pic>
        <p:nvPicPr>
          <p:cNvPr id="25603" name="Picture 2">
            <a:extLst>
              <a:ext uri="{FF2B5EF4-FFF2-40B4-BE49-F238E27FC236}">
                <a16:creationId xmlns:a16="http://schemas.microsoft.com/office/drawing/2014/main" id="{728CC5AA-2A20-D285-3BB4-2377C1DBEC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0045" y="658360"/>
            <a:ext cx="9111910" cy="5130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140F23B-02C4-6FB2-860A-12BCC7050393}"/>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OUR ACTIVITIES </a:t>
            </a:r>
            <a:r>
              <a:rPr lang="en-US" dirty="0">
                <a:highlight>
                  <a:srgbClr val="FFFF00"/>
                </a:highlight>
                <a:latin typeface="Times New Roman" panose="02020603050405020304" pitchFamily="18" charset="0"/>
                <a:cs typeface="Times New Roman" panose="02020603050405020304" pitchFamily="18" charset="0"/>
              </a:rPr>
              <a:t>IN THE LAST 5 YEARS</a:t>
            </a:r>
            <a:endParaRPr lang="tr-TR" dirty="0">
              <a:highlight>
                <a:srgbClr val="FFFF00"/>
              </a:highlight>
              <a:latin typeface="Times New Roman" panose="02020603050405020304" pitchFamily="18" charset="0"/>
              <a:cs typeface="Times New Roman" panose="02020603050405020304" pitchFamily="18" charset="0"/>
            </a:endParaRPr>
          </a:p>
        </p:txBody>
      </p:sp>
      <p:sp>
        <p:nvSpPr>
          <p:cNvPr id="3" name="İçerik Yer Tutucusu 2">
            <a:extLst>
              <a:ext uri="{FF2B5EF4-FFF2-40B4-BE49-F238E27FC236}">
                <a16:creationId xmlns:a16="http://schemas.microsoft.com/office/drawing/2014/main" id="{B2A81A1A-A07C-5E08-2676-650194EF0EA7}"/>
              </a:ext>
            </a:extLst>
          </p:cNvPr>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Outgoing students 15
Incoming students 4
Outgoing academic staff 6
Incoming academic staff 9</a:t>
            </a:r>
            <a:endParaRPr lang="tr-TR" dirty="0">
              <a:latin typeface="Times New Roman" panose="02020603050405020304" pitchFamily="18" charset="0"/>
              <a:cs typeface="Times New Roman" panose="02020603050405020304" pitchFamily="18" charset="0"/>
            </a:endParaRPr>
          </a:p>
        </p:txBody>
      </p:sp>
      <p:sp>
        <p:nvSpPr>
          <p:cNvPr id="4" name="Slayt Numarası Yer Tutucusu 3">
            <a:extLst>
              <a:ext uri="{FF2B5EF4-FFF2-40B4-BE49-F238E27FC236}">
                <a16:creationId xmlns:a16="http://schemas.microsoft.com/office/drawing/2014/main" id="{C90A9A9A-8F03-5252-895A-A5C1DEF2B553}"/>
              </a:ext>
            </a:extLst>
          </p:cNvPr>
          <p:cNvSpPr>
            <a:spLocks noGrp="1"/>
          </p:cNvSpPr>
          <p:nvPr>
            <p:ph type="sldNum" sz="quarter" idx="12"/>
          </p:nvPr>
        </p:nvSpPr>
        <p:spPr/>
        <p:txBody>
          <a:bodyPr/>
          <a:lstStyle/>
          <a:p>
            <a:pPr>
              <a:defRPr/>
            </a:pPr>
            <a:fld id="{65C3C4FE-0A06-4EA4-9926-5078BD367837}" type="slidenum">
              <a:rPr lang="tr-TR" altLang="en-US" smtClean="0"/>
              <a:pPr>
                <a:defRPr/>
              </a:pPr>
              <a:t>62</a:t>
            </a:fld>
            <a:endParaRPr lang="tr-TR" altLang="en-US"/>
          </a:p>
        </p:txBody>
      </p:sp>
      <p:sp>
        <p:nvSpPr>
          <p:cNvPr id="7" name="Metin kutusu 6">
            <a:extLst>
              <a:ext uri="{FF2B5EF4-FFF2-40B4-BE49-F238E27FC236}">
                <a16:creationId xmlns:a16="http://schemas.microsoft.com/office/drawing/2014/main" id="{9AAD0343-71B5-FE74-46EB-742E124B8206}"/>
              </a:ext>
            </a:extLst>
          </p:cNvPr>
          <p:cNvSpPr txBox="1"/>
          <p:nvPr/>
        </p:nvSpPr>
        <p:spPr>
          <a:xfrm rot="20454644">
            <a:off x="4075727" y="4759169"/>
            <a:ext cx="6101038" cy="923330"/>
          </a:xfrm>
          <a:prstGeom prst="rect">
            <a:avLst/>
          </a:prstGeom>
          <a:noFill/>
        </p:spPr>
        <p:txBody>
          <a:bodyPr wrap="square" rtlCol="0">
            <a:spAutoFit/>
          </a:bodyPr>
          <a:lstStyle/>
          <a:p>
            <a:r>
              <a:rPr lang="tr-TR" sz="5400" dirty="0">
                <a:highlight>
                  <a:srgbClr val="FF00FF"/>
                </a:highlight>
                <a:latin typeface="Times New Roman" panose="02020603050405020304" pitchFamily="18" charset="0"/>
                <a:cs typeface="Times New Roman" panose="02020603050405020304" pitchFamily="18" charset="0"/>
              </a:rPr>
              <a:t>IT'S YOUR TURN!</a:t>
            </a:r>
          </a:p>
        </p:txBody>
      </p:sp>
      <p:pic>
        <p:nvPicPr>
          <p:cNvPr id="9" name="Resim 8">
            <a:extLst>
              <a:ext uri="{FF2B5EF4-FFF2-40B4-BE49-F238E27FC236}">
                <a16:creationId xmlns:a16="http://schemas.microsoft.com/office/drawing/2014/main" id="{5055730E-1270-9402-B06F-EC242E3F40AB}"/>
              </a:ext>
            </a:extLst>
          </p:cNvPr>
          <p:cNvPicPr>
            <a:picLocks noChangeAspect="1"/>
          </p:cNvPicPr>
          <p:nvPr/>
        </p:nvPicPr>
        <p:blipFill>
          <a:blip r:embed="rId2"/>
          <a:stretch>
            <a:fillRect/>
          </a:stretch>
        </p:blipFill>
        <p:spPr>
          <a:xfrm>
            <a:off x="6508705" y="1578695"/>
            <a:ext cx="2715032" cy="2117725"/>
          </a:xfrm>
          <a:prstGeom prst="rect">
            <a:avLst/>
          </a:prstGeom>
        </p:spPr>
      </p:pic>
      <p:pic>
        <p:nvPicPr>
          <p:cNvPr id="11" name="Resim 10">
            <a:extLst>
              <a:ext uri="{FF2B5EF4-FFF2-40B4-BE49-F238E27FC236}">
                <a16:creationId xmlns:a16="http://schemas.microsoft.com/office/drawing/2014/main" id="{B08909C7-61D9-ACD2-54CC-C77BDA94ECFA}"/>
              </a:ext>
            </a:extLst>
          </p:cNvPr>
          <p:cNvPicPr>
            <a:picLocks noChangeAspect="1"/>
          </p:cNvPicPr>
          <p:nvPr/>
        </p:nvPicPr>
        <p:blipFill>
          <a:blip r:embed="rId3"/>
          <a:stretch>
            <a:fillRect/>
          </a:stretch>
        </p:blipFill>
        <p:spPr>
          <a:xfrm>
            <a:off x="9732972" y="2176677"/>
            <a:ext cx="2313338" cy="2117725"/>
          </a:xfrm>
          <a:prstGeom prst="rect">
            <a:avLst/>
          </a:prstGeom>
        </p:spPr>
      </p:pic>
    </p:spTree>
    <p:extLst>
      <p:ext uri="{BB962C8B-B14F-4D97-AF65-F5344CB8AC3E}">
        <p14:creationId xmlns:p14="http://schemas.microsoft.com/office/powerpoint/2010/main" val="21700871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Başlık 1">
            <a:extLst>
              <a:ext uri="{FF2B5EF4-FFF2-40B4-BE49-F238E27FC236}">
                <a16:creationId xmlns:a16="http://schemas.microsoft.com/office/drawing/2014/main" id="{71F07430-B60E-B450-AE6E-23D5D238C6D7}"/>
              </a:ext>
            </a:extLst>
          </p:cNvPr>
          <p:cNvSpPr>
            <a:spLocks noGrp="1"/>
          </p:cNvSpPr>
          <p:nvPr>
            <p:ph type="title"/>
          </p:nvPr>
        </p:nvSpPr>
        <p:spPr>
          <a:xfrm>
            <a:off x="609600" y="274638"/>
            <a:ext cx="10972800" cy="1143000"/>
          </a:xfrm>
        </p:spPr>
        <p:txBody>
          <a:bodyPr wrap="square" anchor="ctr">
            <a:normAutofit/>
          </a:bodyPr>
          <a:lstStyle/>
          <a:p>
            <a:r>
              <a:rPr lang="tr-TR" altLang="tr-TR" dirty="0">
                <a:latin typeface="Times New Roman" panose="02020603050405020304" pitchFamily="18" charset="0"/>
                <a:cs typeface="Times New Roman" panose="02020603050405020304" pitchFamily="18" charset="0"/>
              </a:rPr>
              <a:t>FARABI</a:t>
            </a:r>
          </a:p>
        </p:txBody>
      </p:sp>
      <p:sp>
        <p:nvSpPr>
          <p:cNvPr id="26627" name="İçerik Yer Tutucusu 2">
            <a:extLst>
              <a:ext uri="{FF2B5EF4-FFF2-40B4-BE49-F238E27FC236}">
                <a16:creationId xmlns:a16="http://schemas.microsoft.com/office/drawing/2014/main" id="{BF7F92B1-EC4D-19EE-85A4-E8B4951ED2EA}"/>
              </a:ext>
            </a:extLst>
          </p:cNvPr>
          <p:cNvSpPr>
            <a:spLocks noGrp="1"/>
          </p:cNvSpPr>
          <p:nvPr>
            <p:ph sz="half" idx="1"/>
          </p:nvPr>
        </p:nvSpPr>
        <p:spPr>
          <a:xfrm>
            <a:off x="609600" y="1600201"/>
            <a:ext cx="5384800" cy="4525963"/>
          </a:xfrm>
        </p:spPr>
        <p:txBody>
          <a:bodyPr wrap="square" anchor="t">
            <a:normAutofit/>
          </a:bodyPr>
          <a:lstStyle/>
          <a:p>
            <a:pPr algn="just"/>
            <a:r>
              <a:rPr lang="en-US" altLang="tr-TR" dirty="0">
                <a:latin typeface="Times New Roman" panose="02020603050405020304" pitchFamily="18" charset="0"/>
                <a:cs typeface="Times New Roman" panose="02020603050405020304" pitchFamily="18" charset="0"/>
              </a:rPr>
              <a:t>He was born in 871 in Farab, Turkestan. He traveled to important centers of knowledge such as Bukhara, Baghdad, Damascus, Cairo, Harran and Aleppo. He wrote works in the fields of philosophy, mathematics, logic, political science and music.</a:t>
            </a:r>
            <a:endParaRPr lang="tr-TR" altLang="tr-TR" dirty="0">
              <a:latin typeface="Times New Roman" panose="02020603050405020304" pitchFamily="18" charset="0"/>
              <a:cs typeface="Times New Roman" panose="02020603050405020304" pitchFamily="18" charset="0"/>
            </a:endParaRPr>
          </a:p>
        </p:txBody>
      </p:sp>
      <p:pic>
        <p:nvPicPr>
          <p:cNvPr id="26629" name="Resim 4">
            <a:extLst>
              <a:ext uri="{FF2B5EF4-FFF2-40B4-BE49-F238E27FC236}">
                <a16:creationId xmlns:a16="http://schemas.microsoft.com/office/drawing/2014/main" id="{0069B2D1-DF3C-7146-9532-F0D4752743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6288" r="1" b="1"/>
          <a:stretch/>
        </p:blipFill>
        <p:spPr bwMode="auto">
          <a:xfrm>
            <a:off x="6197600" y="1600201"/>
            <a:ext cx="5384800" cy="45259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6628" name="Slayt Numarası Yer Tutucusu 3">
            <a:extLst>
              <a:ext uri="{FF2B5EF4-FFF2-40B4-BE49-F238E27FC236}">
                <a16:creationId xmlns:a16="http://schemas.microsoft.com/office/drawing/2014/main" id="{A2983A21-A722-CD32-BB91-E8D4562DCC1C}"/>
              </a:ext>
            </a:extLst>
          </p:cNvPr>
          <p:cNvSpPr>
            <a:spLocks noGrp="1" noChangeArrowheads="1"/>
          </p:cNvSpPr>
          <p:nvPr>
            <p:ph type="sldNum" sz="quarter" idx="12"/>
          </p:nvPr>
        </p:nvSpPr>
        <p:spPr bwMode="auto">
          <a:xfrm>
            <a:off x="8737600" y="6356351"/>
            <a:ext cx="28448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orm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ts val="600"/>
              </a:spcAft>
              <a:buNone/>
            </a:pPr>
            <a:fld id="{7293AC52-1D9D-44DE-9581-319F06318101}" type="slidenum">
              <a:rPr lang="tr-TR" altLang="en-US" sz="1200">
                <a:solidFill>
                  <a:srgbClr val="898989"/>
                </a:solidFill>
              </a:rPr>
              <a:pPr fontAlgn="base">
                <a:spcBef>
                  <a:spcPct val="0"/>
                </a:spcBef>
                <a:spcAft>
                  <a:spcPts val="600"/>
                </a:spcAft>
                <a:buNone/>
              </a:pPr>
              <a:t>63</a:t>
            </a:fld>
            <a:endParaRPr lang="tr-TR" altLang="en-US" sz="1200">
              <a:solidFill>
                <a:srgbClr val="898989"/>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Başlık 1">
            <a:extLst>
              <a:ext uri="{FF2B5EF4-FFF2-40B4-BE49-F238E27FC236}">
                <a16:creationId xmlns:a16="http://schemas.microsoft.com/office/drawing/2014/main" id="{F854DFCC-594D-6545-3199-3CACE269AFD3}"/>
              </a:ext>
            </a:extLst>
          </p:cNvPr>
          <p:cNvSpPr>
            <a:spLocks noGrp="1"/>
          </p:cNvSpPr>
          <p:nvPr>
            <p:ph type="title"/>
          </p:nvPr>
        </p:nvSpPr>
        <p:spPr/>
        <p:txBody>
          <a:bodyPr/>
          <a:lstStyle/>
          <a:p>
            <a:endParaRPr lang="tr-TR" altLang="tr-TR"/>
          </a:p>
        </p:txBody>
      </p:sp>
      <p:sp>
        <p:nvSpPr>
          <p:cNvPr id="27651" name="İçerik Yer Tutucusu 2">
            <a:extLst>
              <a:ext uri="{FF2B5EF4-FFF2-40B4-BE49-F238E27FC236}">
                <a16:creationId xmlns:a16="http://schemas.microsoft.com/office/drawing/2014/main" id="{5685FC36-AC7B-91D3-E15D-052F44A94C20}"/>
              </a:ext>
            </a:extLst>
          </p:cNvPr>
          <p:cNvSpPr>
            <a:spLocks noGrp="1"/>
          </p:cNvSpPr>
          <p:nvPr>
            <p:ph idx="1"/>
          </p:nvPr>
        </p:nvSpPr>
        <p:spPr>
          <a:xfrm>
            <a:off x="609600" y="1624013"/>
            <a:ext cx="10972800" cy="4525963"/>
          </a:xfrm>
        </p:spPr>
        <p:txBody>
          <a:bodyPr/>
          <a:lstStyle/>
          <a:p>
            <a:pPr algn="just"/>
            <a:r>
              <a:rPr lang="en-US" altLang="tr-TR" dirty="0">
                <a:latin typeface="Times New Roman" panose="02020603050405020304" pitchFamily="18" charset="0"/>
                <a:cs typeface="Times New Roman" panose="02020603050405020304" pitchFamily="18" charset="0"/>
              </a:rPr>
              <a:t>The </a:t>
            </a:r>
            <a:r>
              <a:rPr lang="en-US" altLang="tr-TR" dirty="0" err="1">
                <a:latin typeface="Times New Roman" panose="02020603050405020304" pitchFamily="18" charset="0"/>
                <a:cs typeface="Times New Roman" panose="02020603050405020304" pitchFamily="18" charset="0"/>
              </a:rPr>
              <a:t>Farabi</a:t>
            </a:r>
            <a:r>
              <a:rPr lang="en-US" altLang="tr-TR" dirty="0">
                <a:latin typeface="Times New Roman" panose="02020603050405020304" pitchFamily="18" charset="0"/>
                <a:cs typeface="Times New Roman" panose="02020603050405020304" pitchFamily="18" charset="0"/>
              </a:rPr>
              <a:t> Exchange Program aims to enable students or faculty members to continue their education and training activities in a higher education institution other than their own institution for one or two semesters. 
The principles regarding the implementation of the </a:t>
            </a:r>
            <a:r>
              <a:rPr lang="en-US" altLang="tr-TR" dirty="0" err="1">
                <a:latin typeface="Times New Roman" panose="02020603050405020304" pitchFamily="18" charset="0"/>
                <a:cs typeface="Times New Roman" panose="02020603050405020304" pitchFamily="18" charset="0"/>
              </a:rPr>
              <a:t>Farabi</a:t>
            </a:r>
            <a:r>
              <a:rPr lang="en-US" altLang="tr-TR" dirty="0">
                <a:latin typeface="Times New Roman" panose="02020603050405020304" pitchFamily="18" charset="0"/>
                <a:cs typeface="Times New Roman" panose="02020603050405020304" pitchFamily="18" charset="0"/>
              </a:rPr>
              <a:t> Exchange Program are determined in detail by the Regulation and the Principles and Procedures.</a:t>
            </a:r>
            <a:endParaRPr lang="tr-TR" altLang="tr-TR" dirty="0">
              <a:latin typeface="Times New Roman" panose="02020603050405020304" pitchFamily="18" charset="0"/>
              <a:cs typeface="Times New Roman" panose="02020603050405020304" pitchFamily="18" charset="0"/>
            </a:endParaRPr>
          </a:p>
        </p:txBody>
      </p:sp>
      <p:sp>
        <p:nvSpPr>
          <p:cNvPr id="27652" name="Slayt Numarası Yer Tutucusu 3">
            <a:extLst>
              <a:ext uri="{FF2B5EF4-FFF2-40B4-BE49-F238E27FC236}">
                <a16:creationId xmlns:a16="http://schemas.microsoft.com/office/drawing/2014/main" id="{62821DFF-EF17-FAC8-DDCA-C84775AE8D1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D7E88146-6E55-4506-BA9F-554B99B14DB2}" type="slidenum">
              <a:rPr lang="tr-TR" altLang="en-US" sz="1200">
                <a:solidFill>
                  <a:srgbClr val="898989"/>
                </a:solidFill>
                <a:cs typeface="Arial" panose="020B0604020202020204" pitchFamily="34" charset="0"/>
              </a:rPr>
              <a:pPr fontAlgn="base">
                <a:spcBef>
                  <a:spcPct val="0"/>
                </a:spcBef>
                <a:spcAft>
                  <a:spcPct val="0"/>
                </a:spcAft>
                <a:buNone/>
              </a:pPr>
              <a:t>64</a:t>
            </a:fld>
            <a:endParaRPr lang="tr-TR" altLang="en-US" sz="1200">
              <a:solidFill>
                <a:srgbClr val="898989"/>
              </a:solidFill>
              <a:cs typeface="Arial" panose="020B0604020202020204" pitchFamily="34"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İçerik Yer Tutucusu 2">
            <a:extLst>
              <a:ext uri="{FF2B5EF4-FFF2-40B4-BE49-F238E27FC236}">
                <a16:creationId xmlns:a16="http://schemas.microsoft.com/office/drawing/2014/main" id="{524451A4-B5A0-1140-1E94-9D63033737BD}"/>
              </a:ext>
            </a:extLst>
          </p:cNvPr>
          <p:cNvSpPr>
            <a:spLocks noGrp="1"/>
          </p:cNvSpPr>
          <p:nvPr>
            <p:ph idx="1"/>
          </p:nvPr>
        </p:nvSpPr>
        <p:spPr>
          <a:xfrm>
            <a:off x="0" y="1126671"/>
            <a:ext cx="7396842" cy="4868864"/>
          </a:xfrm>
        </p:spPr>
        <p:txBody>
          <a:bodyPr/>
          <a:lstStyle/>
          <a:p>
            <a:pPr algn="just">
              <a:lnSpc>
                <a:spcPct val="150000"/>
              </a:lnSpc>
              <a:defRPr/>
            </a:pPr>
            <a:r>
              <a:rPr lang="en-US" altLang="tr-TR" sz="2400" dirty="0">
                <a:solidFill>
                  <a:srgbClr val="212121"/>
                </a:solidFill>
                <a:latin typeface="Times New Roman" panose="02020603050405020304" pitchFamily="18" charset="0"/>
                <a:cs typeface="Times New Roman" panose="02020603050405020304" pitchFamily="18" charset="0"/>
              </a:rPr>
              <a:t>Mevlana is a famous philosopher who was born in 1207 in the city of Balkh in the province of Khorasan, which was within the borders of today's Afghanistan, Iran at that time.
</a:t>
            </a:r>
            <a:r>
              <a:rPr lang="en-US" altLang="tr-TR" sz="2400" dirty="0" err="1">
                <a:solidFill>
                  <a:srgbClr val="212121"/>
                </a:solidFill>
                <a:latin typeface="Times New Roman" panose="02020603050405020304" pitchFamily="18" charset="0"/>
                <a:cs typeface="Times New Roman" panose="02020603050405020304" pitchFamily="18" charset="0"/>
              </a:rPr>
              <a:t>Mesnevî</a:t>
            </a:r>
            <a:r>
              <a:rPr lang="en-US" altLang="tr-TR" sz="2400" dirty="0">
                <a:solidFill>
                  <a:srgbClr val="212121"/>
                </a:solidFill>
                <a:latin typeface="Times New Roman" panose="02020603050405020304" pitchFamily="18" charset="0"/>
                <a:cs typeface="Times New Roman" panose="02020603050405020304" pitchFamily="18" charset="0"/>
              </a:rPr>
              <a:t>, which he wrote in Konya, is accepted as one of the greatest poems written in the Persian language.</a:t>
            </a:r>
            <a:endParaRPr lang="tr-TR" altLang="tr-TR" dirty="0"/>
          </a:p>
          <a:p>
            <a:pPr>
              <a:defRPr/>
            </a:pPr>
            <a:endParaRPr lang="tr-TR" altLang="tr-TR" dirty="0"/>
          </a:p>
          <a:p>
            <a:pPr>
              <a:defRPr/>
            </a:pPr>
            <a:endParaRPr lang="tr-TR" altLang="tr-TR" dirty="0"/>
          </a:p>
        </p:txBody>
      </p:sp>
      <p:sp>
        <p:nvSpPr>
          <p:cNvPr id="28675" name="Slayt Numarası Yer Tutucusu 3">
            <a:extLst>
              <a:ext uri="{FF2B5EF4-FFF2-40B4-BE49-F238E27FC236}">
                <a16:creationId xmlns:a16="http://schemas.microsoft.com/office/drawing/2014/main" id="{65776F3E-C533-DCA0-5800-7DDBB796BEB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5397F312-76C4-4CF1-A111-F2DFB5F1006D}" type="slidenum">
              <a:rPr lang="tr-TR" altLang="en-US" sz="1200">
                <a:solidFill>
                  <a:srgbClr val="898989"/>
                </a:solidFill>
                <a:cs typeface="Arial" panose="020B0604020202020204" pitchFamily="34" charset="0"/>
              </a:rPr>
              <a:pPr fontAlgn="base">
                <a:spcBef>
                  <a:spcPct val="0"/>
                </a:spcBef>
                <a:spcAft>
                  <a:spcPct val="0"/>
                </a:spcAft>
                <a:buNone/>
              </a:pPr>
              <a:t>65</a:t>
            </a:fld>
            <a:endParaRPr lang="tr-TR" altLang="en-US" sz="1200">
              <a:solidFill>
                <a:srgbClr val="898989"/>
              </a:solidFill>
              <a:cs typeface="Arial" panose="020B0604020202020204" pitchFamily="34" charset="0"/>
            </a:endParaRPr>
          </a:p>
        </p:txBody>
      </p:sp>
      <p:pic>
        <p:nvPicPr>
          <p:cNvPr id="28676" name="Resim 4">
            <a:extLst>
              <a:ext uri="{FF2B5EF4-FFF2-40B4-BE49-F238E27FC236}">
                <a16:creationId xmlns:a16="http://schemas.microsoft.com/office/drawing/2014/main" id="{ADFAE14D-A01D-808C-13E9-59BAC030FC3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80299" y="1301238"/>
            <a:ext cx="4461329" cy="4255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Metin kutusu 2">
            <a:extLst>
              <a:ext uri="{FF2B5EF4-FFF2-40B4-BE49-F238E27FC236}">
                <a16:creationId xmlns:a16="http://schemas.microsoft.com/office/drawing/2014/main" id="{0F1E0891-4657-8D3D-96A3-68D0113F8941}"/>
              </a:ext>
            </a:extLst>
          </p:cNvPr>
          <p:cNvSpPr txBox="1"/>
          <p:nvPr/>
        </p:nvSpPr>
        <p:spPr>
          <a:xfrm>
            <a:off x="3272064" y="240039"/>
            <a:ext cx="4461329" cy="646331"/>
          </a:xfrm>
          <a:prstGeom prst="rect">
            <a:avLst/>
          </a:prstGeom>
          <a:noFill/>
        </p:spPr>
        <p:txBody>
          <a:bodyPr wrap="square">
            <a:spAutoFit/>
          </a:bodyPr>
          <a:lstStyle/>
          <a:p>
            <a:pPr algn="ctr">
              <a:defRPr/>
            </a:pPr>
            <a:r>
              <a:rPr lang="tr-TR" altLang="tr-TR" sz="3600" dirty="0">
                <a:solidFill>
                  <a:srgbClr val="212121"/>
                </a:solidFill>
                <a:latin typeface="Times New Roman" panose="02020603050405020304" pitchFamily="18" charset="0"/>
                <a:cs typeface="Times New Roman" panose="02020603050405020304" pitchFamily="18" charset="0"/>
              </a:rPr>
              <a:t>RUMI</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Başlık 1">
            <a:extLst>
              <a:ext uri="{FF2B5EF4-FFF2-40B4-BE49-F238E27FC236}">
                <a16:creationId xmlns:a16="http://schemas.microsoft.com/office/drawing/2014/main" id="{0E1CAC81-E76D-677D-C3FF-9E2D61CAD3F7}"/>
              </a:ext>
            </a:extLst>
          </p:cNvPr>
          <p:cNvSpPr>
            <a:spLocks noGrp="1"/>
          </p:cNvSpPr>
          <p:nvPr>
            <p:ph type="title"/>
          </p:nvPr>
        </p:nvSpPr>
        <p:spPr/>
        <p:txBody>
          <a:bodyPr/>
          <a:lstStyle/>
          <a:p>
            <a:endParaRPr lang="tr-TR" altLang="tr-TR"/>
          </a:p>
        </p:txBody>
      </p:sp>
      <p:sp>
        <p:nvSpPr>
          <p:cNvPr id="29699" name="İçerik Yer Tutucusu 2">
            <a:extLst>
              <a:ext uri="{FF2B5EF4-FFF2-40B4-BE49-F238E27FC236}">
                <a16:creationId xmlns:a16="http://schemas.microsoft.com/office/drawing/2014/main" id="{E62CC6B4-6589-68C2-6597-989AA518D087}"/>
              </a:ext>
            </a:extLst>
          </p:cNvPr>
          <p:cNvSpPr>
            <a:spLocks noGrp="1"/>
          </p:cNvSpPr>
          <p:nvPr>
            <p:ph idx="1"/>
          </p:nvPr>
        </p:nvSpPr>
        <p:spPr/>
        <p:txBody>
          <a:bodyPr/>
          <a:lstStyle/>
          <a:p>
            <a:pPr algn="just"/>
            <a:r>
              <a:rPr lang="en-US" altLang="tr-TR" dirty="0">
                <a:latin typeface="Times New Roman" panose="02020603050405020304" pitchFamily="18" charset="0"/>
                <a:cs typeface="Times New Roman" panose="02020603050405020304" pitchFamily="18" charset="0"/>
              </a:rPr>
              <a:t>Unlike other exchange programs, mobility within the exchange program covers higher education institutions all over the world, regardless of geographical region.</a:t>
            </a:r>
            <a:endParaRPr lang="tr-TR" altLang="tr-TR" dirty="0">
              <a:latin typeface="Times New Roman" panose="02020603050405020304" pitchFamily="18" charset="0"/>
              <a:cs typeface="Times New Roman" panose="02020603050405020304" pitchFamily="18" charset="0"/>
            </a:endParaRPr>
          </a:p>
        </p:txBody>
      </p:sp>
      <p:sp>
        <p:nvSpPr>
          <p:cNvPr id="29700" name="Slayt Numarası Yer Tutucusu 3">
            <a:extLst>
              <a:ext uri="{FF2B5EF4-FFF2-40B4-BE49-F238E27FC236}">
                <a16:creationId xmlns:a16="http://schemas.microsoft.com/office/drawing/2014/main" id="{F6AC74D8-D1B1-7A10-4E5A-BBEF865E7D3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EB9E2D56-D877-4C46-9E4B-955F7DE2CD99}" type="slidenum">
              <a:rPr lang="tr-TR" altLang="en-US" sz="1200">
                <a:solidFill>
                  <a:srgbClr val="898989"/>
                </a:solidFill>
                <a:cs typeface="Arial" panose="020B0604020202020204" pitchFamily="34" charset="0"/>
              </a:rPr>
              <a:pPr fontAlgn="base">
                <a:spcBef>
                  <a:spcPct val="0"/>
                </a:spcBef>
                <a:spcAft>
                  <a:spcPct val="0"/>
                </a:spcAft>
                <a:buNone/>
              </a:pPr>
              <a:t>66</a:t>
            </a:fld>
            <a:endParaRPr lang="tr-TR" altLang="en-US" sz="1200">
              <a:solidFill>
                <a:srgbClr val="898989"/>
              </a:solidFill>
              <a:cs typeface="Arial" panose="020B0604020202020204" pitchFamily="34"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İçerik Yer Tutucusu 2">
            <a:extLst>
              <a:ext uri="{FF2B5EF4-FFF2-40B4-BE49-F238E27FC236}">
                <a16:creationId xmlns:a16="http://schemas.microsoft.com/office/drawing/2014/main" id="{0DC05ACA-0BD9-02A8-17EF-9029089FBA34}"/>
              </a:ext>
            </a:extLst>
          </p:cNvPr>
          <p:cNvSpPr>
            <a:spLocks noGrp="1"/>
          </p:cNvSpPr>
          <p:nvPr>
            <p:ph idx="1"/>
          </p:nvPr>
        </p:nvSpPr>
        <p:spPr/>
        <p:txBody>
          <a:bodyPr/>
          <a:lstStyle/>
          <a:p>
            <a:endParaRPr lang="tr-TR" altLang="tr-TR" dirty="0">
              <a:hlinkClick r:id="rId2"/>
            </a:endParaRPr>
          </a:p>
          <a:p>
            <a:r>
              <a:rPr lang="tr-TR" altLang="tr-TR" dirty="0">
                <a:latin typeface="Times New Roman" panose="02020603050405020304" pitchFamily="18" charset="0"/>
                <a:cs typeface="Times New Roman" panose="02020603050405020304" pitchFamily="18" charset="0"/>
              </a:rPr>
              <a:t>Twitter: @shebnemavci</a:t>
            </a:r>
            <a:endParaRPr lang="tr-TR" altLang="tr-TR" dirty="0">
              <a:latin typeface="Times New Roman" panose="02020603050405020304" pitchFamily="18" charset="0"/>
              <a:cs typeface="Times New Roman" panose="02020603050405020304" pitchFamily="18" charset="0"/>
              <a:hlinkClick r:id="rId2"/>
            </a:endParaRPr>
          </a:p>
          <a:p>
            <a:endParaRPr lang="tr-TR" altLang="tr-TR" dirty="0">
              <a:hlinkClick r:id="rId2"/>
            </a:endParaRPr>
          </a:p>
          <a:p>
            <a:r>
              <a:rPr lang="tr-TR" altLang="tr-TR" dirty="0">
                <a:latin typeface="Times New Roman" panose="02020603050405020304" pitchFamily="18" charset="0"/>
                <a:cs typeface="Times New Roman" panose="02020603050405020304" pitchFamily="18" charset="0"/>
              </a:rPr>
              <a:t>e-posta: </a:t>
            </a:r>
            <a:r>
              <a:rPr lang="tr-TR" altLang="tr-TR" dirty="0">
                <a:latin typeface="Times New Roman" panose="02020603050405020304" pitchFamily="18" charset="0"/>
                <a:cs typeface="Times New Roman" panose="02020603050405020304" pitchFamily="18" charset="0"/>
                <a:hlinkClick r:id="rId3"/>
              </a:rPr>
              <a:t>avci_s@ibu.edu.tr</a:t>
            </a:r>
            <a:endParaRPr lang="tr-TR" altLang="tr-TR" dirty="0">
              <a:latin typeface="Times New Roman" panose="02020603050405020304" pitchFamily="18" charset="0"/>
              <a:cs typeface="Times New Roman" panose="02020603050405020304" pitchFamily="18" charset="0"/>
              <a:hlinkClick r:id="rId2"/>
            </a:endParaRPr>
          </a:p>
          <a:p>
            <a:endParaRPr lang="tr-TR" altLang="tr-TR" dirty="0">
              <a:hlinkClick r:id="rId2"/>
            </a:endParaRPr>
          </a:p>
          <a:p>
            <a:endParaRPr lang="tr-TR" altLang="tr-TR" dirty="0"/>
          </a:p>
        </p:txBody>
      </p:sp>
      <p:sp>
        <p:nvSpPr>
          <p:cNvPr id="30724" name="Slayt Numarası Yer Tutucusu 3">
            <a:extLst>
              <a:ext uri="{FF2B5EF4-FFF2-40B4-BE49-F238E27FC236}">
                <a16:creationId xmlns:a16="http://schemas.microsoft.com/office/drawing/2014/main" id="{99771332-3C87-6CDC-B823-3B34CAD8089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fld id="{BFE9F381-FAA2-43D5-A1D3-0B951FF074D1}" type="slidenum">
              <a:rPr lang="tr-TR" altLang="en-US">
                <a:solidFill>
                  <a:srgbClr val="898989"/>
                </a:solidFill>
                <a:latin typeface="Calibri" panose="020F0502020204030204" pitchFamily="34" charset="0"/>
              </a:rPr>
              <a:pPr fontAlgn="base">
                <a:spcBef>
                  <a:spcPct val="0"/>
                </a:spcBef>
                <a:spcAft>
                  <a:spcPct val="0"/>
                </a:spcAft>
              </a:pPr>
              <a:t>67</a:t>
            </a:fld>
            <a:endParaRPr lang="tr-TR" altLang="en-US">
              <a:solidFill>
                <a:srgbClr val="898989"/>
              </a:solidFill>
              <a:latin typeface="Calibri" panose="020F0502020204030204" pitchFamily="34" charset="0"/>
            </a:endParaRPr>
          </a:p>
        </p:txBody>
      </p:sp>
      <p:sp>
        <p:nvSpPr>
          <p:cNvPr id="2" name="AutoShape 2">
            <a:extLst>
              <a:ext uri="{FF2B5EF4-FFF2-40B4-BE49-F238E27FC236}">
                <a16:creationId xmlns:a16="http://schemas.microsoft.com/office/drawing/2014/main" id="{7CC1DA5E-B7D9-6E59-B2A3-8F8F0992229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3" name="Resim 2">
            <a:extLst>
              <a:ext uri="{FF2B5EF4-FFF2-40B4-BE49-F238E27FC236}">
                <a16:creationId xmlns:a16="http://schemas.microsoft.com/office/drawing/2014/main" id="{4226C805-A1C9-B51A-0150-407AE148F942}"/>
              </a:ext>
            </a:extLst>
          </p:cNvPr>
          <p:cNvPicPr>
            <a:picLocks noChangeAspect="1"/>
          </p:cNvPicPr>
          <p:nvPr/>
        </p:nvPicPr>
        <p:blipFill>
          <a:blip r:embed="rId4"/>
          <a:stretch>
            <a:fillRect/>
          </a:stretch>
        </p:blipFill>
        <p:spPr>
          <a:xfrm>
            <a:off x="7609626" y="1969458"/>
            <a:ext cx="2857500" cy="3552825"/>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559AE206-7EBA-4D33-8BC9-9D8158553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106" name="1 Başlık"/>
          <p:cNvSpPr>
            <a:spLocks noGrp="1"/>
          </p:cNvSpPr>
          <p:nvPr>
            <p:ph type="title"/>
          </p:nvPr>
        </p:nvSpPr>
        <p:spPr>
          <a:xfrm>
            <a:off x="805542" y="4318746"/>
            <a:ext cx="6801321" cy="1737360"/>
          </a:xfrm>
        </p:spPr>
        <p:txBody>
          <a:bodyPr vert="horz" lIns="91440" tIns="45720" rIns="91440" bIns="45720" rtlCol="0" anchor="ctr">
            <a:normAutofit/>
          </a:bodyPr>
          <a:lstStyle/>
          <a:p>
            <a:pPr algn="r"/>
            <a:r>
              <a:rPr lang="en-US" altLang="tr-TR" sz="6000" b="1" dirty="0">
                <a:latin typeface="Times New Roman" panose="02020603050405020304" pitchFamily="18" charset="0"/>
                <a:cs typeface="Times New Roman" panose="02020603050405020304" pitchFamily="18" charset="0"/>
              </a:rPr>
              <a:t>ACTIVITIES</a:t>
            </a:r>
            <a:endParaRPr lang="en-US" altLang="tr-TR" sz="6000" kern="1200" dirty="0">
              <a:solidFill>
                <a:schemeClr val="tx1"/>
              </a:solidFill>
              <a:latin typeface="+mj-lt"/>
              <a:ea typeface="+mj-ea"/>
              <a:cs typeface="+mj-cs"/>
            </a:endParaRPr>
          </a:p>
        </p:txBody>
      </p:sp>
      <p:sp>
        <p:nvSpPr>
          <p:cNvPr id="73" name="Oval 72">
            <a:extLst>
              <a:ext uri="{FF2B5EF4-FFF2-40B4-BE49-F238E27FC236}">
                <a16:creationId xmlns:a16="http://schemas.microsoft.com/office/drawing/2014/main" id="{6437D937-A7F1-4011-92B4-328E5BE1B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567" y="620480"/>
            <a:ext cx="2243800" cy="22437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Oval 74">
            <a:extLst>
              <a:ext uri="{FF2B5EF4-FFF2-40B4-BE49-F238E27FC236}">
                <a16:creationId xmlns:a16="http://schemas.microsoft.com/office/drawing/2014/main" id="{B672F332-AF08-46C6-94F0-77684310D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5001" y="2466604"/>
            <a:ext cx="962395" cy="9623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Oval 76">
            <a:extLst>
              <a:ext uri="{FF2B5EF4-FFF2-40B4-BE49-F238E27FC236}">
                <a16:creationId xmlns:a16="http://schemas.microsoft.com/office/drawing/2014/main" id="{34244EF8-D73A-40E1-BE73-D46E6B4B0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5829" y="2327988"/>
            <a:ext cx="293695" cy="2936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AB84D7E8-4ECB-42D7-ADBF-01689B0F2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1" name="Straight Connector 80">
            <a:extLst>
              <a:ext uri="{FF2B5EF4-FFF2-40B4-BE49-F238E27FC236}">
                <a16:creationId xmlns:a16="http://schemas.microsoft.com/office/drawing/2014/main" id="{9E8E38ED-369A-44C2-B635-0BED0E48A6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00392"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10375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ağlık Bilimleri Fakültesi Kız Basketbol Takımı  3.'lük kupası ve madalyası kazandı.">
            <a:extLst>
              <a:ext uri="{FF2B5EF4-FFF2-40B4-BE49-F238E27FC236}">
                <a16:creationId xmlns:a16="http://schemas.microsoft.com/office/drawing/2014/main" id="{A86D4E93-4927-4A78-875D-27B14E6BF8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8414" y="128271"/>
            <a:ext cx="7445478" cy="4930114"/>
          </a:xfrm>
          <a:prstGeom prst="rect">
            <a:avLst/>
          </a:prstGeom>
          <a:noFill/>
          <a:extLst>
            <a:ext uri="{909E8E84-426E-40DD-AFC4-6F175D3DCCD1}">
              <a14:hiddenFill xmlns:a14="http://schemas.microsoft.com/office/drawing/2010/main">
                <a:solidFill>
                  <a:srgbClr val="FFFFFF"/>
                </a:solidFill>
              </a14:hiddenFill>
            </a:ext>
          </a:extLst>
        </p:spPr>
      </p:pic>
      <p:sp>
        <p:nvSpPr>
          <p:cNvPr id="3" name="Metin kutusu 2">
            <a:extLst>
              <a:ext uri="{FF2B5EF4-FFF2-40B4-BE49-F238E27FC236}">
                <a16:creationId xmlns:a16="http://schemas.microsoft.com/office/drawing/2014/main" id="{5CA35D34-314B-4348-8E11-5FF5729F844D}"/>
              </a:ext>
            </a:extLst>
          </p:cNvPr>
          <p:cNvSpPr txBox="1"/>
          <p:nvPr/>
        </p:nvSpPr>
        <p:spPr>
          <a:xfrm>
            <a:off x="1647731" y="5208982"/>
            <a:ext cx="10094614" cy="707886"/>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Faculty of Health Sciences Girls' Basketball Team won the 3rd place cup and medal.
Our Girls' Basketball Team brought a medal from the first tournament it participated in.</a:t>
            </a:r>
            <a:endParaRPr lang="tr-TR" sz="2000" b="0" i="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63271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A7E3EFB2-303D-49F8-AF59-8A636AFB42C3}"/>
              </a:ext>
            </a:extLst>
          </p:cNvPr>
          <p:cNvSpPr>
            <a:spLocks noGrp="1"/>
          </p:cNvSpPr>
          <p:nvPr>
            <p:ph type="title"/>
          </p:nvPr>
        </p:nvSpPr>
        <p:spPr/>
        <p:txBody>
          <a:bodyPr>
            <a:normAutofit/>
          </a:bodyPr>
          <a:lstStyle/>
          <a:p>
            <a:pPr algn="ctr"/>
            <a:r>
              <a:rPr lang="en-US" sz="3600" b="1" dirty="0">
                <a:latin typeface="Times New Roman" panose="02020603050405020304" pitchFamily="18" charset="0"/>
                <a:cs typeface="Times New Roman" panose="02020603050405020304" pitchFamily="18" charset="0"/>
              </a:rPr>
              <a:t>STRUCTURING OF THE FACULTY OF HEALTH SCIENCES</a:t>
            </a:r>
            <a:endParaRPr lang="tr-TR" sz="3600" b="1" dirty="0">
              <a:latin typeface="Times New Roman" panose="02020603050405020304" pitchFamily="18" charset="0"/>
              <a:cs typeface="Times New Roman" panose="02020603050405020304" pitchFamily="18" charset="0"/>
            </a:endParaRPr>
          </a:p>
        </p:txBody>
      </p:sp>
      <p:sp>
        <p:nvSpPr>
          <p:cNvPr id="5" name="Dikdörtgen: Köşeleri Yuvarlatılmış 4">
            <a:extLst>
              <a:ext uri="{FF2B5EF4-FFF2-40B4-BE49-F238E27FC236}">
                <a16:creationId xmlns:a16="http://schemas.microsoft.com/office/drawing/2014/main" id="{48E7C251-D854-4078-BA2C-E3D4C36CEA58}"/>
              </a:ext>
            </a:extLst>
          </p:cNvPr>
          <p:cNvSpPr/>
          <p:nvPr/>
        </p:nvSpPr>
        <p:spPr>
          <a:xfrm>
            <a:off x="5067300" y="1391090"/>
            <a:ext cx="1659981" cy="867824"/>
          </a:xfrm>
          <a:prstGeom prst="round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rgbClr val="FF0000"/>
                </a:solidFill>
                <a:latin typeface="Times New Roman" panose="02020603050405020304" pitchFamily="18" charset="0"/>
                <a:cs typeface="Times New Roman" panose="02020603050405020304" pitchFamily="18" charset="0"/>
              </a:rPr>
              <a:t>DEAN OF FACULTY</a:t>
            </a:r>
          </a:p>
        </p:txBody>
      </p:sp>
      <p:sp>
        <p:nvSpPr>
          <p:cNvPr id="10" name="İçerik Yer Tutucusu 9">
            <a:extLst>
              <a:ext uri="{FF2B5EF4-FFF2-40B4-BE49-F238E27FC236}">
                <a16:creationId xmlns:a16="http://schemas.microsoft.com/office/drawing/2014/main" id="{6AEC2B2C-C4FE-47C4-A0E6-C3F874279ADE}"/>
              </a:ext>
            </a:extLst>
          </p:cNvPr>
          <p:cNvSpPr>
            <a:spLocks noGrp="1"/>
          </p:cNvSpPr>
          <p:nvPr>
            <p:ph idx="1"/>
          </p:nvPr>
        </p:nvSpPr>
        <p:spPr>
          <a:xfrm>
            <a:off x="2417672" y="2394988"/>
            <a:ext cx="1893396" cy="982889"/>
          </a:xfrm>
          <a:prstGeom prst="round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sz="1600" b="1" dirty="0">
                <a:solidFill>
                  <a:schemeClr val="tx1"/>
                </a:solidFill>
                <a:latin typeface="Times New Roman" panose="02020603050405020304" pitchFamily="18" charset="0"/>
                <a:cs typeface="Times New Roman" panose="02020603050405020304" pitchFamily="18" charset="0"/>
              </a:rPr>
              <a:t>Head of the Department of Nursing</a:t>
            </a:r>
            <a:endParaRPr lang="tr-TR" sz="1600" b="1" dirty="0">
              <a:solidFill>
                <a:schemeClr val="tx1"/>
              </a:solidFill>
              <a:latin typeface="Times New Roman" panose="02020603050405020304" pitchFamily="18" charset="0"/>
              <a:cs typeface="Times New Roman" panose="02020603050405020304" pitchFamily="18" charset="0"/>
            </a:endParaRPr>
          </a:p>
        </p:txBody>
      </p:sp>
      <p:sp>
        <p:nvSpPr>
          <p:cNvPr id="11" name="İçerik Yer Tutucusu 9">
            <a:extLst>
              <a:ext uri="{FF2B5EF4-FFF2-40B4-BE49-F238E27FC236}">
                <a16:creationId xmlns:a16="http://schemas.microsoft.com/office/drawing/2014/main" id="{0A41B7D7-29A4-4E6F-8E60-0B2966951F70}"/>
              </a:ext>
            </a:extLst>
          </p:cNvPr>
          <p:cNvSpPr txBox="1">
            <a:spLocks/>
          </p:cNvSpPr>
          <p:nvPr/>
        </p:nvSpPr>
        <p:spPr>
          <a:xfrm>
            <a:off x="7450736" y="2438950"/>
            <a:ext cx="1893396" cy="982889"/>
          </a:xfrm>
          <a:prstGeom prst="round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None/>
            </a:pPr>
            <a:r>
              <a:rPr lang="en-US" sz="1600" b="1" dirty="0">
                <a:solidFill>
                  <a:schemeClr val="tx1"/>
                </a:solidFill>
                <a:latin typeface="Times New Roman" panose="02020603050405020304" pitchFamily="18" charset="0"/>
                <a:cs typeface="Times New Roman" panose="02020603050405020304" pitchFamily="18" charset="0"/>
              </a:rPr>
              <a:t>Nutrition and Dietetics
Head of Department</a:t>
            </a:r>
            <a:endParaRPr lang="tr-TR" sz="1600" b="1" dirty="0">
              <a:solidFill>
                <a:schemeClr val="tx1"/>
              </a:solidFill>
              <a:latin typeface="Times New Roman" panose="02020603050405020304" pitchFamily="18" charset="0"/>
              <a:cs typeface="Times New Roman" panose="02020603050405020304" pitchFamily="18" charset="0"/>
            </a:endParaRPr>
          </a:p>
        </p:txBody>
      </p:sp>
      <p:sp>
        <p:nvSpPr>
          <p:cNvPr id="15" name="Dikdörtgen: Köşeleri Yuvarlatılmış 14">
            <a:extLst>
              <a:ext uri="{FF2B5EF4-FFF2-40B4-BE49-F238E27FC236}">
                <a16:creationId xmlns:a16="http://schemas.microsoft.com/office/drawing/2014/main" id="{C8A179DE-A616-4EC8-BFA3-C1157427774C}"/>
              </a:ext>
            </a:extLst>
          </p:cNvPr>
          <p:cNvSpPr/>
          <p:nvPr/>
        </p:nvSpPr>
        <p:spPr>
          <a:xfrm>
            <a:off x="4901696" y="2446926"/>
            <a:ext cx="1991188" cy="982889"/>
          </a:xfrm>
          <a:prstGeom prst="roundRect">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Times New Roman" panose="02020603050405020304" pitchFamily="18" charset="0"/>
                <a:cs typeface="Times New Roman" panose="02020603050405020304" pitchFamily="18" charset="0"/>
              </a:rPr>
              <a:t>Head of the Department of Physiotherapy and Rehabilitation</a:t>
            </a:r>
            <a:endParaRPr lang="tr-TR" sz="1600" b="1" dirty="0">
              <a:solidFill>
                <a:schemeClr val="tx1"/>
              </a:solidFill>
              <a:latin typeface="Times New Roman" panose="02020603050405020304" pitchFamily="18" charset="0"/>
              <a:cs typeface="Times New Roman" panose="02020603050405020304" pitchFamily="18" charset="0"/>
            </a:endParaRPr>
          </a:p>
        </p:txBody>
      </p:sp>
      <p:cxnSp>
        <p:nvCxnSpPr>
          <p:cNvPr id="29" name="Düz Ok Bağlayıcısı 28">
            <a:extLst>
              <a:ext uri="{FF2B5EF4-FFF2-40B4-BE49-F238E27FC236}">
                <a16:creationId xmlns:a16="http://schemas.microsoft.com/office/drawing/2014/main" id="{04483D0B-4E74-48CB-AE5B-319FE3DA095C}"/>
              </a:ext>
            </a:extLst>
          </p:cNvPr>
          <p:cNvCxnSpPr/>
          <p:nvPr/>
        </p:nvCxnSpPr>
        <p:spPr>
          <a:xfrm>
            <a:off x="5697415" y="3657600"/>
            <a:ext cx="0" cy="8528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Düz Ok Bağlayıcısı 29">
            <a:extLst>
              <a:ext uri="{FF2B5EF4-FFF2-40B4-BE49-F238E27FC236}">
                <a16:creationId xmlns:a16="http://schemas.microsoft.com/office/drawing/2014/main" id="{C1D1A0B1-48C1-4D38-98B2-F70BDC25B4ED}"/>
              </a:ext>
            </a:extLst>
          </p:cNvPr>
          <p:cNvCxnSpPr>
            <a:cxnSpLocks/>
          </p:cNvCxnSpPr>
          <p:nvPr/>
        </p:nvCxnSpPr>
        <p:spPr>
          <a:xfrm>
            <a:off x="6606073" y="3727938"/>
            <a:ext cx="483457" cy="7986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Düz Ok Bağlayıcısı 31">
            <a:extLst>
              <a:ext uri="{FF2B5EF4-FFF2-40B4-BE49-F238E27FC236}">
                <a16:creationId xmlns:a16="http://schemas.microsoft.com/office/drawing/2014/main" id="{06EB11BA-5629-44EB-B992-67EB35EC2420}"/>
              </a:ext>
            </a:extLst>
          </p:cNvPr>
          <p:cNvCxnSpPr>
            <a:cxnSpLocks/>
          </p:cNvCxnSpPr>
          <p:nvPr/>
        </p:nvCxnSpPr>
        <p:spPr>
          <a:xfrm flipH="1">
            <a:off x="2074865" y="3657600"/>
            <a:ext cx="2992435" cy="10614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Düz Ok Bağlayıcısı 39">
            <a:extLst>
              <a:ext uri="{FF2B5EF4-FFF2-40B4-BE49-F238E27FC236}">
                <a16:creationId xmlns:a16="http://schemas.microsoft.com/office/drawing/2014/main" id="{62724CC3-7606-418A-88E6-3CB2E0F0ACFA}"/>
              </a:ext>
            </a:extLst>
          </p:cNvPr>
          <p:cNvCxnSpPr>
            <a:cxnSpLocks/>
          </p:cNvCxnSpPr>
          <p:nvPr/>
        </p:nvCxnSpPr>
        <p:spPr>
          <a:xfrm>
            <a:off x="6847801" y="3569677"/>
            <a:ext cx="2600999" cy="10854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Metin kutusu 23">
            <a:extLst>
              <a:ext uri="{FF2B5EF4-FFF2-40B4-BE49-F238E27FC236}">
                <a16:creationId xmlns:a16="http://schemas.microsoft.com/office/drawing/2014/main" id="{2C891B20-E6A5-41D9-964C-E36BC3EB8B04}"/>
              </a:ext>
            </a:extLst>
          </p:cNvPr>
          <p:cNvSpPr txBox="1"/>
          <p:nvPr/>
        </p:nvSpPr>
        <p:spPr>
          <a:xfrm>
            <a:off x="2685712" y="4795201"/>
            <a:ext cx="2064327" cy="1200329"/>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Department of Geriatric Physiotherapy and Rehabilitation</a:t>
            </a:r>
          </a:p>
        </p:txBody>
      </p:sp>
      <p:sp>
        <p:nvSpPr>
          <p:cNvPr id="25" name="Metin kutusu 24">
            <a:extLst>
              <a:ext uri="{FF2B5EF4-FFF2-40B4-BE49-F238E27FC236}">
                <a16:creationId xmlns:a16="http://schemas.microsoft.com/office/drawing/2014/main" id="{3E9309F0-85D9-40C7-A3AB-AE21B07F6997}"/>
              </a:ext>
            </a:extLst>
          </p:cNvPr>
          <p:cNvSpPr txBox="1"/>
          <p:nvPr/>
        </p:nvSpPr>
        <p:spPr>
          <a:xfrm>
            <a:off x="4603222" y="4795201"/>
            <a:ext cx="2064327" cy="1200329"/>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Department of Neurological Physiotherapy and Rehabilitation</a:t>
            </a:r>
          </a:p>
        </p:txBody>
      </p:sp>
      <p:sp>
        <p:nvSpPr>
          <p:cNvPr id="26" name="Metin kutusu 25">
            <a:extLst>
              <a:ext uri="{FF2B5EF4-FFF2-40B4-BE49-F238E27FC236}">
                <a16:creationId xmlns:a16="http://schemas.microsoft.com/office/drawing/2014/main" id="{C1A2E3EF-D9F7-4305-93FB-69B12D449543}"/>
              </a:ext>
            </a:extLst>
          </p:cNvPr>
          <p:cNvSpPr txBox="1"/>
          <p:nvPr/>
        </p:nvSpPr>
        <p:spPr>
          <a:xfrm>
            <a:off x="6417545" y="4795201"/>
            <a:ext cx="2064327" cy="1200329"/>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Department of Orthopedic Physiotherapy and Rehabilitation</a:t>
            </a:r>
          </a:p>
        </p:txBody>
      </p:sp>
      <p:sp>
        <p:nvSpPr>
          <p:cNvPr id="27" name="Metin kutusu 26">
            <a:extLst>
              <a:ext uri="{FF2B5EF4-FFF2-40B4-BE49-F238E27FC236}">
                <a16:creationId xmlns:a16="http://schemas.microsoft.com/office/drawing/2014/main" id="{42381841-10C8-477F-A468-45522343B48D}"/>
              </a:ext>
            </a:extLst>
          </p:cNvPr>
          <p:cNvSpPr txBox="1"/>
          <p:nvPr/>
        </p:nvSpPr>
        <p:spPr>
          <a:xfrm>
            <a:off x="8509581" y="4795201"/>
            <a:ext cx="2064327" cy="1200329"/>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Department of Cardiopulmonary Physiotherapy and Rehabilitation</a:t>
            </a:r>
          </a:p>
        </p:txBody>
      </p:sp>
      <p:sp>
        <p:nvSpPr>
          <p:cNvPr id="17" name="Shape 313">
            <a:extLst>
              <a:ext uri="{FF2B5EF4-FFF2-40B4-BE49-F238E27FC236}">
                <a16:creationId xmlns:a16="http://schemas.microsoft.com/office/drawing/2014/main" id="{82ACE9F0-BB7C-4A68-9B68-6548EEE2FD97}"/>
              </a:ext>
            </a:extLst>
          </p:cNvPr>
          <p:cNvSpPr/>
          <p:nvPr/>
        </p:nvSpPr>
        <p:spPr>
          <a:xfrm>
            <a:off x="2029615" y="1488115"/>
            <a:ext cx="392472" cy="391401"/>
          </a:xfrm>
          <a:custGeom>
            <a:avLst/>
            <a:gdLst/>
            <a:ahLst/>
            <a:cxnLst/>
            <a:rect l="0" t="0" r="0" b="0"/>
            <a:pathLst>
              <a:path w="17958" h="17909" extrusionOk="0">
                <a:moveTo>
                  <a:pt x="11972" y="390"/>
                </a:moveTo>
                <a:lnTo>
                  <a:pt x="12069" y="414"/>
                </a:lnTo>
                <a:lnTo>
                  <a:pt x="12166" y="463"/>
                </a:lnTo>
                <a:lnTo>
                  <a:pt x="12288" y="511"/>
                </a:lnTo>
                <a:lnTo>
                  <a:pt x="12483" y="682"/>
                </a:lnTo>
                <a:lnTo>
                  <a:pt x="12653" y="852"/>
                </a:lnTo>
                <a:lnTo>
                  <a:pt x="12823" y="1047"/>
                </a:lnTo>
                <a:lnTo>
                  <a:pt x="13091" y="1387"/>
                </a:lnTo>
                <a:lnTo>
                  <a:pt x="13456" y="1801"/>
                </a:lnTo>
                <a:lnTo>
                  <a:pt x="13821" y="2166"/>
                </a:lnTo>
                <a:lnTo>
                  <a:pt x="14235" y="2507"/>
                </a:lnTo>
                <a:lnTo>
                  <a:pt x="14648" y="2847"/>
                </a:lnTo>
                <a:lnTo>
                  <a:pt x="14843" y="3042"/>
                </a:lnTo>
                <a:lnTo>
                  <a:pt x="15038" y="3237"/>
                </a:lnTo>
                <a:lnTo>
                  <a:pt x="15403" y="3626"/>
                </a:lnTo>
                <a:lnTo>
                  <a:pt x="15743" y="4040"/>
                </a:lnTo>
                <a:lnTo>
                  <a:pt x="16108" y="4453"/>
                </a:lnTo>
                <a:lnTo>
                  <a:pt x="16449" y="4818"/>
                </a:lnTo>
                <a:lnTo>
                  <a:pt x="16619" y="4988"/>
                </a:lnTo>
                <a:lnTo>
                  <a:pt x="16814" y="5159"/>
                </a:lnTo>
                <a:lnTo>
                  <a:pt x="17130" y="5426"/>
                </a:lnTo>
                <a:lnTo>
                  <a:pt x="17276" y="5572"/>
                </a:lnTo>
                <a:lnTo>
                  <a:pt x="17398" y="5743"/>
                </a:lnTo>
                <a:lnTo>
                  <a:pt x="17422" y="5791"/>
                </a:lnTo>
                <a:lnTo>
                  <a:pt x="17422" y="5791"/>
                </a:lnTo>
                <a:lnTo>
                  <a:pt x="16887" y="5499"/>
                </a:lnTo>
                <a:lnTo>
                  <a:pt x="16449" y="5280"/>
                </a:lnTo>
                <a:lnTo>
                  <a:pt x="16230" y="5159"/>
                </a:lnTo>
                <a:lnTo>
                  <a:pt x="15987" y="5061"/>
                </a:lnTo>
                <a:lnTo>
                  <a:pt x="15962" y="5086"/>
                </a:lnTo>
                <a:lnTo>
                  <a:pt x="15962" y="5110"/>
                </a:lnTo>
                <a:lnTo>
                  <a:pt x="15987" y="5232"/>
                </a:lnTo>
                <a:lnTo>
                  <a:pt x="16035" y="5329"/>
                </a:lnTo>
                <a:lnTo>
                  <a:pt x="16181" y="5499"/>
                </a:lnTo>
                <a:lnTo>
                  <a:pt x="16352" y="5645"/>
                </a:lnTo>
                <a:lnTo>
                  <a:pt x="16571" y="5791"/>
                </a:lnTo>
                <a:lnTo>
                  <a:pt x="17033" y="6010"/>
                </a:lnTo>
                <a:lnTo>
                  <a:pt x="17252" y="6132"/>
                </a:lnTo>
                <a:lnTo>
                  <a:pt x="17446" y="6229"/>
                </a:lnTo>
                <a:lnTo>
                  <a:pt x="17349" y="6351"/>
                </a:lnTo>
                <a:lnTo>
                  <a:pt x="17227" y="6448"/>
                </a:lnTo>
                <a:lnTo>
                  <a:pt x="17154" y="6375"/>
                </a:lnTo>
                <a:lnTo>
                  <a:pt x="17082" y="6302"/>
                </a:lnTo>
                <a:lnTo>
                  <a:pt x="16887" y="6205"/>
                </a:lnTo>
                <a:lnTo>
                  <a:pt x="16498" y="6010"/>
                </a:lnTo>
                <a:lnTo>
                  <a:pt x="16400" y="5937"/>
                </a:lnTo>
                <a:lnTo>
                  <a:pt x="16303" y="5840"/>
                </a:lnTo>
                <a:lnTo>
                  <a:pt x="16108" y="5645"/>
                </a:lnTo>
                <a:lnTo>
                  <a:pt x="16011" y="5548"/>
                </a:lnTo>
                <a:lnTo>
                  <a:pt x="15914" y="5451"/>
                </a:lnTo>
                <a:lnTo>
                  <a:pt x="15816" y="5402"/>
                </a:lnTo>
                <a:lnTo>
                  <a:pt x="15695" y="5353"/>
                </a:lnTo>
                <a:lnTo>
                  <a:pt x="15670" y="5353"/>
                </a:lnTo>
                <a:lnTo>
                  <a:pt x="15646" y="5378"/>
                </a:lnTo>
                <a:lnTo>
                  <a:pt x="15622" y="5426"/>
                </a:lnTo>
                <a:lnTo>
                  <a:pt x="15622" y="5548"/>
                </a:lnTo>
                <a:lnTo>
                  <a:pt x="15670" y="5645"/>
                </a:lnTo>
                <a:lnTo>
                  <a:pt x="15792" y="5864"/>
                </a:lnTo>
                <a:lnTo>
                  <a:pt x="15962" y="6083"/>
                </a:lnTo>
                <a:lnTo>
                  <a:pt x="16133" y="6229"/>
                </a:lnTo>
                <a:lnTo>
                  <a:pt x="16303" y="6351"/>
                </a:lnTo>
                <a:lnTo>
                  <a:pt x="16473" y="6448"/>
                </a:lnTo>
                <a:lnTo>
                  <a:pt x="16668" y="6521"/>
                </a:lnTo>
                <a:lnTo>
                  <a:pt x="16838" y="6643"/>
                </a:lnTo>
                <a:lnTo>
                  <a:pt x="16619" y="6692"/>
                </a:lnTo>
                <a:lnTo>
                  <a:pt x="16400" y="6716"/>
                </a:lnTo>
                <a:lnTo>
                  <a:pt x="16376" y="6692"/>
                </a:lnTo>
                <a:lnTo>
                  <a:pt x="16327" y="6643"/>
                </a:lnTo>
                <a:lnTo>
                  <a:pt x="16181" y="6570"/>
                </a:lnTo>
                <a:lnTo>
                  <a:pt x="16108" y="6546"/>
                </a:lnTo>
                <a:lnTo>
                  <a:pt x="16035" y="6497"/>
                </a:lnTo>
                <a:lnTo>
                  <a:pt x="15889" y="6375"/>
                </a:lnTo>
                <a:lnTo>
                  <a:pt x="15768" y="6229"/>
                </a:lnTo>
                <a:lnTo>
                  <a:pt x="15670" y="6108"/>
                </a:lnTo>
                <a:lnTo>
                  <a:pt x="15549" y="6010"/>
                </a:lnTo>
                <a:lnTo>
                  <a:pt x="15403" y="5962"/>
                </a:lnTo>
                <a:lnTo>
                  <a:pt x="15330" y="5937"/>
                </a:lnTo>
                <a:lnTo>
                  <a:pt x="15257" y="5962"/>
                </a:lnTo>
                <a:lnTo>
                  <a:pt x="15232" y="5962"/>
                </a:lnTo>
                <a:lnTo>
                  <a:pt x="15232" y="6010"/>
                </a:lnTo>
                <a:lnTo>
                  <a:pt x="15281" y="6181"/>
                </a:lnTo>
                <a:lnTo>
                  <a:pt x="15354" y="6327"/>
                </a:lnTo>
                <a:lnTo>
                  <a:pt x="15573" y="6619"/>
                </a:lnTo>
                <a:lnTo>
                  <a:pt x="15622" y="6692"/>
                </a:lnTo>
                <a:lnTo>
                  <a:pt x="15354" y="6643"/>
                </a:lnTo>
                <a:lnTo>
                  <a:pt x="15086" y="6570"/>
                </a:lnTo>
                <a:lnTo>
                  <a:pt x="15086" y="6546"/>
                </a:lnTo>
                <a:lnTo>
                  <a:pt x="14843" y="6205"/>
                </a:lnTo>
                <a:lnTo>
                  <a:pt x="14575" y="5889"/>
                </a:lnTo>
                <a:lnTo>
                  <a:pt x="14283" y="5572"/>
                </a:lnTo>
                <a:lnTo>
                  <a:pt x="13991" y="5256"/>
                </a:lnTo>
                <a:lnTo>
                  <a:pt x="13359" y="4672"/>
                </a:lnTo>
                <a:lnTo>
                  <a:pt x="12726" y="4137"/>
                </a:lnTo>
                <a:lnTo>
                  <a:pt x="11996" y="3456"/>
                </a:lnTo>
                <a:lnTo>
                  <a:pt x="11607" y="3139"/>
                </a:lnTo>
                <a:lnTo>
                  <a:pt x="11217" y="2823"/>
                </a:lnTo>
                <a:lnTo>
                  <a:pt x="11169" y="2823"/>
                </a:lnTo>
                <a:lnTo>
                  <a:pt x="11144" y="2750"/>
                </a:lnTo>
                <a:lnTo>
                  <a:pt x="11071" y="2628"/>
                </a:lnTo>
                <a:lnTo>
                  <a:pt x="11023" y="2482"/>
                </a:lnTo>
                <a:lnTo>
                  <a:pt x="10974" y="2336"/>
                </a:lnTo>
                <a:lnTo>
                  <a:pt x="10950" y="2166"/>
                </a:lnTo>
                <a:lnTo>
                  <a:pt x="10925" y="1850"/>
                </a:lnTo>
                <a:lnTo>
                  <a:pt x="10974" y="1509"/>
                </a:lnTo>
                <a:lnTo>
                  <a:pt x="11071" y="1193"/>
                </a:lnTo>
                <a:lnTo>
                  <a:pt x="11144" y="1022"/>
                </a:lnTo>
                <a:lnTo>
                  <a:pt x="11217" y="901"/>
                </a:lnTo>
                <a:lnTo>
                  <a:pt x="11315" y="755"/>
                </a:lnTo>
                <a:lnTo>
                  <a:pt x="11412" y="633"/>
                </a:lnTo>
                <a:lnTo>
                  <a:pt x="11534" y="536"/>
                </a:lnTo>
                <a:lnTo>
                  <a:pt x="11655" y="463"/>
                </a:lnTo>
                <a:lnTo>
                  <a:pt x="11753" y="414"/>
                </a:lnTo>
                <a:lnTo>
                  <a:pt x="11850" y="390"/>
                </a:lnTo>
                <a:close/>
                <a:moveTo>
                  <a:pt x="10098" y="4745"/>
                </a:moveTo>
                <a:lnTo>
                  <a:pt x="9976" y="4794"/>
                </a:lnTo>
                <a:lnTo>
                  <a:pt x="9879" y="4867"/>
                </a:lnTo>
                <a:lnTo>
                  <a:pt x="9684" y="5037"/>
                </a:lnTo>
                <a:lnTo>
                  <a:pt x="9149" y="5572"/>
                </a:lnTo>
                <a:lnTo>
                  <a:pt x="8687" y="6035"/>
                </a:lnTo>
                <a:lnTo>
                  <a:pt x="8468" y="6302"/>
                </a:lnTo>
                <a:lnTo>
                  <a:pt x="8273" y="6570"/>
                </a:lnTo>
                <a:lnTo>
                  <a:pt x="8249" y="6643"/>
                </a:lnTo>
                <a:lnTo>
                  <a:pt x="8273" y="6716"/>
                </a:lnTo>
                <a:lnTo>
                  <a:pt x="8346" y="6789"/>
                </a:lnTo>
                <a:lnTo>
                  <a:pt x="8419" y="6789"/>
                </a:lnTo>
                <a:lnTo>
                  <a:pt x="8565" y="6765"/>
                </a:lnTo>
                <a:lnTo>
                  <a:pt x="8687" y="6716"/>
                </a:lnTo>
                <a:lnTo>
                  <a:pt x="8833" y="6619"/>
                </a:lnTo>
                <a:lnTo>
                  <a:pt x="8979" y="6521"/>
                </a:lnTo>
                <a:lnTo>
                  <a:pt x="9222" y="6278"/>
                </a:lnTo>
                <a:lnTo>
                  <a:pt x="9417" y="6059"/>
                </a:lnTo>
                <a:lnTo>
                  <a:pt x="9976" y="5524"/>
                </a:lnTo>
                <a:lnTo>
                  <a:pt x="10171" y="5353"/>
                </a:lnTo>
                <a:lnTo>
                  <a:pt x="10268" y="5280"/>
                </a:lnTo>
                <a:lnTo>
                  <a:pt x="10341" y="5207"/>
                </a:lnTo>
                <a:lnTo>
                  <a:pt x="10414" y="5110"/>
                </a:lnTo>
                <a:lnTo>
                  <a:pt x="10414" y="5037"/>
                </a:lnTo>
                <a:lnTo>
                  <a:pt x="10414" y="4964"/>
                </a:lnTo>
                <a:lnTo>
                  <a:pt x="10390" y="4891"/>
                </a:lnTo>
                <a:lnTo>
                  <a:pt x="10341" y="4818"/>
                </a:lnTo>
                <a:lnTo>
                  <a:pt x="10268" y="4770"/>
                </a:lnTo>
                <a:lnTo>
                  <a:pt x="10195" y="4745"/>
                </a:lnTo>
                <a:close/>
                <a:moveTo>
                  <a:pt x="11047" y="3018"/>
                </a:moveTo>
                <a:lnTo>
                  <a:pt x="11193" y="3188"/>
                </a:lnTo>
                <a:lnTo>
                  <a:pt x="11339" y="3358"/>
                </a:lnTo>
                <a:lnTo>
                  <a:pt x="11680" y="3699"/>
                </a:lnTo>
                <a:lnTo>
                  <a:pt x="12385" y="4307"/>
                </a:lnTo>
                <a:lnTo>
                  <a:pt x="12994" y="4867"/>
                </a:lnTo>
                <a:lnTo>
                  <a:pt x="13602" y="5451"/>
                </a:lnTo>
                <a:lnTo>
                  <a:pt x="14162" y="6059"/>
                </a:lnTo>
                <a:lnTo>
                  <a:pt x="14429" y="6375"/>
                </a:lnTo>
                <a:lnTo>
                  <a:pt x="14697" y="6716"/>
                </a:lnTo>
                <a:lnTo>
                  <a:pt x="14624" y="6789"/>
                </a:lnTo>
                <a:lnTo>
                  <a:pt x="14308" y="6619"/>
                </a:lnTo>
                <a:lnTo>
                  <a:pt x="14137" y="6521"/>
                </a:lnTo>
                <a:lnTo>
                  <a:pt x="13943" y="6424"/>
                </a:lnTo>
                <a:lnTo>
                  <a:pt x="13821" y="6400"/>
                </a:lnTo>
                <a:lnTo>
                  <a:pt x="13748" y="6375"/>
                </a:lnTo>
                <a:lnTo>
                  <a:pt x="13699" y="6327"/>
                </a:lnTo>
                <a:lnTo>
                  <a:pt x="13675" y="6327"/>
                </a:lnTo>
                <a:lnTo>
                  <a:pt x="13651" y="6351"/>
                </a:lnTo>
                <a:lnTo>
                  <a:pt x="13651" y="6375"/>
                </a:lnTo>
                <a:lnTo>
                  <a:pt x="13724" y="6497"/>
                </a:lnTo>
                <a:lnTo>
                  <a:pt x="13772" y="6594"/>
                </a:lnTo>
                <a:lnTo>
                  <a:pt x="13918" y="6765"/>
                </a:lnTo>
                <a:lnTo>
                  <a:pt x="14089" y="6911"/>
                </a:lnTo>
                <a:lnTo>
                  <a:pt x="14405" y="7105"/>
                </a:lnTo>
                <a:lnTo>
                  <a:pt x="14332" y="7203"/>
                </a:lnTo>
                <a:lnTo>
                  <a:pt x="14283" y="7251"/>
                </a:lnTo>
                <a:lnTo>
                  <a:pt x="14235" y="7227"/>
                </a:lnTo>
                <a:lnTo>
                  <a:pt x="13967" y="7105"/>
                </a:lnTo>
                <a:lnTo>
                  <a:pt x="13699" y="6984"/>
                </a:lnTo>
                <a:lnTo>
                  <a:pt x="13602" y="6911"/>
                </a:lnTo>
                <a:lnTo>
                  <a:pt x="13480" y="6862"/>
                </a:lnTo>
                <a:lnTo>
                  <a:pt x="13359" y="6838"/>
                </a:lnTo>
                <a:lnTo>
                  <a:pt x="13237" y="6862"/>
                </a:lnTo>
                <a:lnTo>
                  <a:pt x="13188" y="6886"/>
                </a:lnTo>
                <a:lnTo>
                  <a:pt x="13188" y="6911"/>
                </a:lnTo>
                <a:lnTo>
                  <a:pt x="13164" y="6959"/>
                </a:lnTo>
                <a:lnTo>
                  <a:pt x="13188" y="6984"/>
                </a:lnTo>
                <a:lnTo>
                  <a:pt x="13261" y="7105"/>
                </a:lnTo>
                <a:lnTo>
                  <a:pt x="13383" y="7178"/>
                </a:lnTo>
                <a:lnTo>
                  <a:pt x="13626" y="7349"/>
                </a:lnTo>
                <a:lnTo>
                  <a:pt x="13821" y="7446"/>
                </a:lnTo>
                <a:lnTo>
                  <a:pt x="14016" y="7543"/>
                </a:lnTo>
                <a:lnTo>
                  <a:pt x="13699" y="7835"/>
                </a:lnTo>
                <a:lnTo>
                  <a:pt x="13480" y="7738"/>
                </a:lnTo>
                <a:lnTo>
                  <a:pt x="13237" y="7616"/>
                </a:lnTo>
                <a:lnTo>
                  <a:pt x="13018" y="7568"/>
                </a:lnTo>
                <a:lnTo>
                  <a:pt x="12896" y="7543"/>
                </a:lnTo>
                <a:lnTo>
                  <a:pt x="12775" y="7543"/>
                </a:lnTo>
                <a:lnTo>
                  <a:pt x="12702" y="7568"/>
                </a:lnTo>
                <a:lnTo>
                  <a:pt x="12653" y="7641"/>
                </a:lnTo>
                <a:lnTo>
                  <a:pt x="12653" y="7714"/>
                </a:lnTo>
                <a:lnTo>
                  <a:pt x="12653" y="7762"/>
                </a:lnTo>
                <a:lnTo>
                  <a:pt x="12702" y="7787"/>
                </a:lnTo>
                <a:lnTo>
                  <a:pt x="13042" y="7981"/>
                </a:lnTo>
                <a:lnTo>
                  <a:pt x="13383" y="8176"/>
                </a:lnTo>
                <a:lnTo>
                  <a:pt x="13164" y="8419"/>
                </a:lnTo>
                <a:lnTo>
                  <a:pt x="12969" y="8346"/>
                </a:lnTo>
                <a:lnTo>
                  <a:pt x="12775" y="8273"/>
                </a:lnTo>
                <a:lnTo>
                  <a:pt x="12580" y="8152"/>
                </a:lnTo>
                <a:lnTo>
                  <a:pt x="12483" y="8103"/>
                </a:lnTo>
                <a:lnTo>
                  <a:pt x="12385" y="8054"/>
                </a:lnTo>
                <a:lnTo>
                  <a:pt x="12337" y="8054"/>
                </a:lnTo>
                <a:lnTo>
                  <a:pt x="12288" y="8079"/>
                </a:lnTo>
                <a:lnTo>
                  <a:pt x="12264" y="8127"/>
                </a:lnTo>
                <a:lnTo>
                  <a:pt x="12264" y="8176"/>
                </a:lnTo>
                <a:lnTo>
                  <a:pt x="12312" y="8273"/>
                </a:lnTo>
                <a:lnTo>
                  <a:pt x="12410" y="8371"/>
                </a:lnTo>
                <a:lnTo>
                  <a:pt x="12507" y="8468"/>
                </a:lnTo>
                <a:lnTo>
                  <a:pt x="12604" y="8541"/>
                </a:lnTo>
                <a:lnTo>
                  <a:pt x="12750" y="8614"/>
                </a:lnTo>
                <a:lnTo>
                  <a:pt x="12921" y="8687"/>
                </a:lnTo>
                <a:lnTo>
                  <a:pt x="12726" y="8930"/>
                </a:lnTo>
                <a:lnTo>
                  <a:pt x="12531" y="8833"/>
                </a:lnTo>
                <a:lnTo>
                  <a:pt x="12361" y="8784"/>
                </a:lnTo>
                <a:lnTo>
                  <a:pt x="12142" y="8638"/>
                </a:lnTo>
                <a:lnTo>
                  <a:pt x="11923" y="8517"/>
                </a:lnTo>
                <a:lnTo>
                  <a:pt x="11899" y="8517"/>
                </a:lnTo>
                <a:lnTo>
                  <a:pt x="11850" y="8565"/>
                </a:lnTo>
                <a:lnTo>
                  <a:pt x="11826" y="8590"/>
                </a:lnTo>
                <a:lnTo>
                  <a:pt x="11826" y="8687"/>
                </a:lnTo>
                <a:lnTo>
                  <a:pt x="11850" y="8809"/>
                </a:lnTo>
                <a:lnTo>
                  <a:pt x="11947" y="8906"/>
                </a:lnTo>
                <a:lnTo>
                  <a:pt x="12045" y="9003"/>
                </a:lnTo>
                <a:lnTo>
                  <a:pt x="12166" y="9101"/>
                </a:lnTo>
                <a:lnTo>
                  <a:pt x="12458" y="9247"/>
                </a:lnTo>
                <a:lnTo>
                  <a:pt x="12166" y="9539"/>
                </a:lnTo>
                <a:lnTo>
                  <a:pt x="11947" y="9441"/>
                </a:lnTo>
                <a:lnTo>
                  <a:pt x="11753" y="9320"/>
                </a:lnTo>
                <a:lnTo>
                  <a:pt x="11582" y="9198"/>
                </a:lnTo>
                <a:lnTo>
                  <a:pt x="11461" y="9174"/>
                </a:lnTo>
                <a:lnTo>
                  <a:pt x="11339" y="9174"/>
                </a:lnTo>
                <a:lnTo>
                  <a:pt x="11315" y="9198"/>
                </a:lnTo>
                <a:lnTo>
                  <a:pt x="11315" y="9271"/>
                </a:lnTo>
                <a:lnTo>
                  <a:pt x="11363" y="9368"/>
                </a:lnTo>
                <a:lnTo>
                  <a:pt x="11436" y="9466"/>
                </a:lnTo>
                <a:lnTo>
                  <a:pt x="11582" y="9612"/>
                </a:lnTo>
                <a:lnTo>
                  <a:pt x="11728" y="9709"/>
                </a:lnTo>
                <a:lnTo>
                  <a:pt x="11850" y="9806"/>
                </a:lnTo>
                <a:lnTo>
                  <a:pt x="11777" y="9879"/>
                </a:lnTo>
                <a:lnTo>
                  <a:pt x="11728" y="9928"/>
                </a:lnTo>
                <a:lnTo>
                  <a:pt x="11704" y="9977"/>
                </a:lnTo>
                <a:lnTo>
                  <a:pt x="11680" y="10050"/>
                </a:lnTo>
                <a:lnTo>
                  <a:pt x="11680" y="10098"/>
                </a:lnTo>
                <a:lnTo>
                  <a:pt x="11655" y="10196"/>
                </a:lnTo>
                <a:lnTo>
                  <a:pt x="11680" y="10244"/>
                </a:lnTo>
                <a:lnTo>
                  <a:pt x="11704" y="10317"/>
                </a:lnTo>
                <a:lnTo>
                  <a:pt x="11777" y="10488"/>
                </a:lnTo>
                <a:lnTo>
                  <a:pt x="11874" y="10682"/>
                </a:lnTo>
                <a:lnTo>
                  <a:pt x="11680" y="10561"/>
                </a:lnTo>
                <a:lnTo>
                  <a:pt x="11509" y="10463"/>
                </a:lnTo>
                <a:lnTo>
                  <a:pt x="11412" y="10439"/>
                </a:lnTo>
                <a:lnTo>
                  <a:pt x="11217" y="10439"/>
                </a:lnTo>
                <a:lnTo>
                  <a:pt x="11144" y="10463"/>
                </a:lnTo>
                <a:lnTo>
                  <a:pt x="11096" y="10488"/>
                </a:lnTo>
                <a:lnTo>
                  <a:pt x="11096" y="10512"/>
                </a:lnTo>
                <a:lnTo>
                  <a:pt x="11096" y="10561"/>
                </a:lnTo>
                <a:lnTo>
                  <a:pt x="11096" y="10585"/>
                </a:lnTo>
                <a:lnTo>
                  <a:pt x="11193" y="10658"/>
                </a:lnTo>
                <a:lnTo>
                  <a:pt x="11315" y="10731"/>
                </a:lnTo>
                <a:lnTo>
                  <a:pt x="11509" y="10877"/>
                </a:lnTo>
                <a:lnTo>
                  <a:pt x="11753" y="11072"/>
                </a:lnTo>
                <a:lnTo>
                  <a:pt x="11996" y="11266"/>
                </a:lnTo>
                <a:lnTo>
                  <a:pt x="12020" y="11266"/>
                </a:lnTo>
                <a:lnTo>
                  <a:pt x="12093" y="11631"/>
                </a:lnTo>
                <a:lnTo>
                  <a:pt x="12118" y="11972"/>
                </a:lnTo>
                <a:lnTo>
                  <a:pt x="11777" y="11704"/>
                </a:lnTo>
                <a:lnTo>
                  <a:pt x="11461" y="11437"/>
                </a:lnTo>
                <a:lnTo>
                  <a:pt x="11315" y="11339"/>
                </a:lnTo>
                <a:lnTo>
                  <a:pt x="11144" y="11242"/>
                </a:lnTo>
                <a:lnTo>
                  <a:pt x="10974" y="11193"/>
                </a:lnTo>
                <a:lnTo>
                  <a:pt x="10877" y="11169"/>
                </a:lnTo>
                <a:lnTo>
                  <a:pt x="10779" y="11193"/>
                </a:lnTo>
                <a:lnTo>
                  <a:pt x="10755" y="11218"/>
                </a:lnTo>
                <a:lnTo>
                  <a:pt x="10779" y="11242"/>
                </a:lnTo>
                <a:lnTo>
                  <a:pt x="11363" y="11826"/>
                </a:lnTo>
                <a:lnTo>
                  <a:pt x="11509" y="11972"/>
                </a:lnTo>
                <a:lnTo>
                  <a:pt x="11680" y="12142"/>
                </a:lnTo>
                <a:lnTo>
                  <a:pt x="11850" y="12264"/>
                </a:lnTo>
                <a:lnTo>
                  <a:pt x="12069" y="12361"/>
                </a:lnTo>
                <a:lnTo>
                  <a:pt x="12118" y="12361"/>
                </a:lnTo>
                <a:lnTo>
                  <a:pt x="12118" y="12921"/>
                </a:lnTo>
                <a:lnTo>
                  <a:pt x="12093" y="13091"/>
                </a:lnTo>
                <a:lnTo>
                  <a:pt x="11972" y="12969"/>
                </a:lnTo>
                <a:lnTo>
                  <a:pt x="11850" y="12824"/>
                </a:lnTo>
                <a:lnTo>
                  <a:pt x="11655" y="12653"/>
                </a:lnTo>
                <a:lnTo>
                  <a:pt x="11120" y="12167"/>
                </a:lnTo>
                <a:lnTo>
                  <a:pt x="10877" y="11948"/>
                </a:lnTo>
                <a:lnTo>
                  <a:pt x="10731" y="11875"/>
                </a:lnTo>
                <a:lnTo>
                  <a:pt x="10585" y="11826"/>
                </a:lnTo>
                <a:lnTo>
                  <a:pt x="10536" y="11850"/>
                </a:lnTo>
                <a:lnTo>
                  <a:pt x="10512" y="11875"/>
                </a:lnTo>
                <a:lnTo>
                  <a:pt x="10536" y="12021"/>
                </a:lnTo>
                <a:lnTo>
                  <a:pt x="10609" y="12142"/>
                </a:lnTo>
                <a:lnTo>
                  <a:pt x="10682" y="12264"/>
                </a:lnTo>
                <a:lnTo>
                  <a:pt x="10779" y="12386"/>
                </a:lnTo>
                <a:lnTo>
                  <a:pt x="11023" y="12605"/>
                </a:lnTo>
                <a:lnTo>
                  <a:pt x="11217" y="12799"/>
                </a:lnTo>
                <a:lnTo>
                  <a:pt x="11728" y="13286"/>
                </a:lnTo>
                <a:lnTo>
                  <a:pt x="11801" y="13359"/>
                </a:lnTo>
                <a:lnTo>
                  <a:pt x="11874" y="13407"/>
                </a:lnTo>
                <a:lnTo>
                  <a:pt x="12045" y="13407"/>
                </a:lnTo>
                <a:lnTo>
                  <a:pt x="11947" y="13699"/>
                </a:lnTo>
                <a:lnTo>
                  <a:pt x="11899" y="13845"/>
                </a:lnTo>
                <a:lnTo>
                  <a:pt x="11826" y="13991"/>
                </a:lnTo>
                <a:lnTo>
                  <a:pt x="11631" y="13748"/>
                </a:lnTo>
                <a:lnTo>
                  <a:pt x="11412" y="13529"/>
                </a:lnTo>
                <a:lnTo>
                  <a:pt x="11169" y="13334"/>
                </a:lnTo>
                <a:lnTo>
                  <a:pt x="10950" y="13115"/>
                </a:lnTo>
                <a:lnTo>
                  <a:pt x="10536" y="12702"/>
                </a:lnTo>
                <a:lnTo>
                  <a:pt x="10439" y="12629"/>
                </a:lnTo>
                <a:lnTo>
                  <a:pt x="10293" y="12532"/>
                </a:lnTo>
                <a:lnTo>
                  <a:pt x="10171" y="12459"/>
                </a:lnTo>
                <a:lnTo>
                  <a:pt x="10098" y="12361"/>
                </a:lnTo>
                <a:lnTo>
                  <a:pt x="10074" y="12361"/>
                </a:lnTo>
                <a:lnTo>
                  <a:pt x="10049" y="12386"/>
                </a:lnTo>
                <a:lnTo>
                  <a:pt x="10098" y="12532"/>
                </a:lnTo>
                <a:lnTo>
                  <a:pt x="10147" y="12653"/>
                </a:lnTo>
                <a:lnTo>
                  <a:pt x="10293" y="12921"/>
                </a:lnTo>
                <a:lnTo>
                  <a:pt x="10487" y="13140"/>
                </a:lnTo>
                <a:lnTo>
                  <a:pt x="10706" y="13359"/>
                </a:lnTo>
                <a:lnTo>
                  <a:pt x="11169" y="13797"/>
                </a:lnTo>
                <a:lnTo>
                  <a:pt x="11388" y="14016"/>
                </a:lnTo>
                <a:lnTo>
                  <a:pt x="11558" y="14235"/>
                </a:lnTo>
                <a:lnTo>
                  <a:pt x="11412" y="14283"/>
                </a:lnTo>
                <a:lnTo>
                  <a:pt x="11266" y="14283"/>
                </a:lnTo>
                <a:lnTo>
                  <a:pt x="11096" y="14259"/>
                </a:lnTo>
                <a:lnTo>
                  <a:pt x="10925" y="14210"/>
                </a:lnTo>
                <a:lnTo>
                  <a:pt x="10877" y="14162"/>
                </a:lnTo>
                <a:lnTo>
                  <a:pt x="10414" y="13651"/>
                </a:lnTo>
                <a:lnTo>
                  <a:pt x="9903" y="13164"/>
                </a:lnTo>
                <a:lnTo>
                  <a:pt x="9392" y="12678"/>
                </a:lnTo>
                <a:lnTo>
                  <a:pt x="8857" y="12240"/>
                </a:lnTo>
                <a:lnTo>
                  <a:pt x="7811" y="11315"/>
                </a:lnTo>
                <a:lnTo>
                  <a:pt x="7300" y="10828"/>
                </a:lnTo>
                <a:lnTo>
                  <a:pt x="6813" y="10342"/>
                </a:lnTo>
                <a:lnTo>
                  <a:pt x="5913" y="9344"/>
                </a:lnTo>
                <a:lnTo>
                  <a:pt x="5426" y="8857"/>
                </a:lnTo>
                <a:lnTo>
                  <a:pt x="4940" y="8419"/>
                </a:lnTo>
                <a:lnTo>
                  <a:pt x="4429" y="7981"/>
                </a:lnTo>
                <a:lnTo>
                  <a:pt x="3918" y="7568"/>
                </a:lnTo>
                <a:lnTo>
                  <a:pt x="3747" y="7397"/>
                </a:lnTo>
                <a:lnTo>
                  <a:pt x="3577" y="7203"/>
                </a:lnTo>
                <a:lnTo>
                  <a:pt x="3504" y="7130"/>
                </a:lnTo>
                <a:lnTo>
                  <a:pt x="3407" y="7057"/>
                </a:lnTo>
                <a:lnTo>
                  <a:pt x="3309" y="7008"/>
                </a:lnTo>
                <a:lnTo>
                  <a:pt x="3212" y="6984"/>
                </a:lnTo>
                <a:lnTo>
                  <a:pt x="3163" y="6911"/>
                </a:lnTo>
                <a:lnTo>
                  <a:pt x="3139" y="6838"/>
                </a:lnTo>
                <a:lnTo>
                  <a:pt x="3163" y="6740"/>
                </a:lnTo>
                <a:lnTo>
                  <a:pt x="3163" y="6667"/>
                </a:lnTo>
                <a:lnTo>
                  <a:pt x="3236" y="6521"/>
                </a:lnTo>
                <a:lnTo>
                  <a:pt x="3358" y="6375"/>
                </a:lnTo>
                <a:lnTo>
                  <a:pt x="3504" y="6254"/>
                </a:lnTo>
                <a:lnTo>
                  <a:pt x="3650" y="6156"/>
                </a:lnTo>
                <a:lnTo>
                  <a:pt x="3942" y="6010"/>
                </a:lnTo>
                <a:lnTo>
                  <a:pt x="4234" y="5913"/>
                </a:lnTo>
                <a:lnTo>
                  <a:pt x="4526" y="5840"/>
                </a:lnTo>
                <a:lnTo>
                  <a:pt x="4842" y="5767"/>
                </a:lnTo>
                <a:lnTo>
                  <a:pt x="5134" y="5743"/>
                </a:lnTo>
                <a:lnTo>
                  <a:pt x="5499" y="5743"/>
                </a:lnTo>
                <a:lnTo>
                  <a:pt x="5864" y="5767"/>
                </a:lnTo>
                <a:lnTo>
                  <a:pt x="6229" y="5816"/>
                </a:lnTo>
                <a:lnTo>
                  <a:pt x="6594" y="5913"/>
                </a:lnTo>
                <a:lnTo>
                  <a:pt x="6862" y="6010"/>
                </a:lnTo>
                <a:lnTo>
                  <a:pt x="7154" y="6108"/>
                </a:lnTo>
                <a:lnTo>
                  <a:pt x="7446" y="6205"/>
                </a:lnTo>
                <a:lnTo>
                  <a:pt x="7592" y="6254"/>
                </a:lnTo>
                <a:lnTo>
                  <a:pt x="7738" y="6254"/>
                </a:lnTo>
                <a:lnTo>
                  <a:pt x="7787" y="6229"/>
                </a:lnTo>
                <a:lnTo>
                  <a:pt x="7860" y="6181"/>
                </a:lnTo>
                <a:lnTo>
                  <a:pt x="7884" y="6132"/>
                </a:lnTo>
                <a:lnTo>
                  <a:pt x="7884" y="6083"/>
                </a:lnTo>
                <a:lnTo>
                  <a:pt x="8006" y="5962"/>
                </a:lnTo>
                <a:lnTo>
                  <a:pt x="8079" y="5864"/>
                </a:lnTo>
                <a:lnTo>
                  <a:pt x="8346" y="5621"/>
                </a:lnTo>
                <a:lnTo>
                  <a:pt x="8614" y="5402"/>
                </a:lnTo>
                <a:lnTo>
                  <a:pt x="9198" y="4964"/>
                </a:lnTo>
                <a:lnTo>
                  <a:pt x="9490" y="4721"/>
                </a:lnTo>
                <a:lnTo>
                  <a:pt x="9757" y="4453"/>
                </a:lnTo>
                <a:lnTo>
                  <a:pt x="10293" y="3894"/>
                </a:lnTo>
                <a:lnTo>
                  <a:pt x="10706" y="3480"/>
                </a:lnTo>
                <a:lnTo>
                  <a:pt x="10901" y="3261"/>
                </a:lnTo>
                <a:lnTo>
                  <a:pt x="10974" y="3139"/>
                </a:lnTo>
                <a:lnTo>
                  <a:pt x="11047" y="3018"/>
                </a:lnTo>
                <a:close/>
                <a:moveTo>
                  <a:pt x="6327" y="10463"/>
                </a:moveTo>
                <a:lnTo>
                  <a:pt x="6594" y="10780"/>
                </a:lnTo>
                <a:lnTo>
                  <a:pt x="7057" y="11266"/>
                </a:lnTo>
                <a:lnTo>
                  <a:pt x="7543" y="11729"/>
                </a:lnTo>
                <a:lnTo>
                  <a:pt x="6643" y="12580"/>
                </a:lnTo>
                <a:lnTo>
                  <a:pt x="5718" y="13407"/>
                </a:lnTo>
                <a:lnTo>
                  <a:pt x="4794" y="14210"/>
                </a:lnTo>
                <a:lnTo>
                  <a:pt x="3820" y="14989"/>
                </a:lnTo>
                <a:lnTo>
                  <a:pt x="3042" y="15597"/>
                </a:lnTo>
                <a:lnTo>
                  <a:pt x="2263" y="16157"/>
                </a:lnTo>
                <a:lnTo>
                  <a:pt x="1460" y="16717"/>
                </a:lnTo>
                <a:lnTo>
                  <a:pt x="682" y="17301"/>
                </a:lnTo>
                <a:lnTo>
                  <a:pt x="1120" y="16765"/>
                </a:lnTo>
                <a:lnTo>
                  <a:pt x="1533" y="16230"/>
                </a:lnTo>
                <a:lnTo>
                  <a:pt x="1971" y="15646"/>
                </a:lnTo>
                <a:lnTo>
                  <a:pt x="2458" y="15111"/>
                </a:lnTo>
                <a:lnTo>
                  <a:pt x="3431" y="14064"/>
                </a:lnTo>
                <a:lnTo>
                  <a:pt x="4307" y="13018"/>
                </a:lnTo>
                <a:lnTo>
                  <a:pt x="5159" y="11972"/>
                </a:lnTo>
                <a:lnTo>
                  <a:pt x="5524" y="11485"/>
                </a:lnTo>
                <a:lnTo>
                  <a:pt x="5913" y="11023"/>
                </a:lnTo>
                <a:lnTo>
                  <a:pt x="6132" y="10755"/>
                </a:lnTo>
                <a:lnTo>
                  <a:pt x="6229" y="10609"/>
                </a:lnTo>
                <a:lnTo>
                  <a:pt x="6327" y="10463"/>
                </a:lnTo>
                <a:close/>
                <a:moveTo>
                  <a:pt x="11753" y="0"/>
                </a:moveTo>
                <a:lnTo>
                  <a:pt x="11558" y="49"/>
                </a:lnTo>
                <a:lnTo>
                  <a:pt x="11363" y="122"/>
                </a:lnTo>
                <a:lnTo>
                  <a:pt x="11217" y="219"/>
                </a:lnTo>
                <a:lnTo>
                  <a:pt x="11096" y="341"/>
                </a:lnTo>
                <a:lnTo>
                  <a:pt x="10974" y="463"/>
                </a:lnTo>
                <a:lnTo>
                  <a:pt x="10877" y="609"/>
                </a:lnTo>
                <a:lnTo>
                  <a:pt x="10779" y="779"/>
                </a:lnTo>
                <a:lnTo>
                  <a:pt x="10706" y="949"/>
                </a:lnTo>
                <a:lnTo>
                  <a:pt x="10633" y="1120"/>
                </a:lnTo>
                <a:lnTo>
                  <a:pt x="10585" y="1314"/>
                </a:lnTo>
                <a:lnTo>
                  <a:pt x="10536" y="1509"/>
                </a:lnTo>
                <a:lnTo>
                  <a:pt x="10512" y="1704"/>
                </a:lnTo>
                <a:lnTo>
                  <a:pt x="10512" y="1898"/>
                </a:lnTo>
                <a:lnTo>
                  <a:pt x="10512" y="2093"/>
                </a:lnTo>
                <a:lnTo>
                  <a:pt x="10536" y="2263"/>
                </a:lnTo>
                <a:lnTo>
                  <a:pt x="10585" y="2458"/>
                </a:lnTo>
                <a:lnTo>
                  <a:pt x="10633" y="2604"/>
                </a:lnTo>
                <a:lnTo>
                  <a:pt x="10731" y="2774"/>
                </a:lnTo>
                <a:lnTo>
                  <a:pt x="10609" y="2823"/>
                </a:lnTo>
                <a:lnTo>
                  <a:pt x="10487" y="2920"/>
                </a:lnTo>
                <a:lnTo>
                  <a:pt x="10293" y="3115"/>
                </a:lnTo>
                <a:lnTo>
                  <a:pt x="9928" y="3553"/>
                </a:lnTo>
                <a:lnTo>
                  <a:pt x="9417" y="4113"/>
                </a:lnTo>
                <a:lnTo>
                  <a:pt x="9149" y="4356"/>
                </a:lnTo>
                <a:lnTo>
                  <a:pt x="8857" y="4624"/>
                </a:lnTo>
                <a:lnTo>
                  <a:pt x="8298" y="5061"/>
                </a:lnTo>
                <a:lnTo>
                  <a:pt x="8030" y="5305"/>
                </a:lnTo>
                <a:lnTo>
                  <a:pt x="7787" y="5572"/>
                </a:lnTo>
                <a:lnTo>
                  <a:pt x="7714" y="5670"/>
                </a:lnTo>
                <a:lnTo>
                  <a:pt x="7616" y="5791"/>
                </a:lnTo>
                <a:lnTo>
                  <a:pt x="7470" y="5718"/>
                </a:lnTo>
                <a:lnTo>
                  <a:pt x="7300" y="5645"/>
                </a:lnTo>
                <a:lnTo>
                  <a:pt x="6935" y="5524"/>
                </a:lnTo>
                <a:lnTo>
                  <a:pt x="6570" y="5451"/>
                </a:lnTo>
                <a:lnTo>
                  <a:pt x="6254" y="5402"/>
                </a:lnTo>
                <a:lnTo>
                  <a:pt x="5767" y="5329"/>
                </a:lnTo>
                <a:lnTo>
                  <a:pt x="5280" y="5305"/>
                </a:lnTo>
                <a:lnTo>
                  <a:pt x="4794" y="5353"/>
                </a:lnTo>
                <a:lnTo>
                  <a:pt x="4307" y="5451"/>
                </a:lnTo>
                <a:lnTo>
                  <a:pt x="3942" y="5548"/>
                </a:lnTo>
                <a:lnTo>
                  <a:pt x="3601" y="5718"/>
                </a:lnTo>
                <a:lnTo>
                  <a:pt x="3431" y="5791"/>
                </a:lnTo>
                <a:lnTo>
                  <a:pt x="3261" y="5913"/>
                </a:lnTo>
                <a:lnTo>
                  <a:pt x="3139" y="6035"/>
                </a:lnTo>
                <a:lnTo>
                  <a:pt x="3017" y="6181"/>
                </a:lnTo>
                <a:lnTo>
                  <a:pt x="2871" y="6448"/>
                </a:lnTo>
                <a:lnTo>
                  <a:pt x="2823" y="6570"/>
                </a:lnTo>
                <a:lnTo>
                  <a:pt x="2798" y="6716"/>
                </a:lnTo>
                <a:lnTo>
                  <a:pt x="2798" y="6862"/>
                </a:lnTo>
                <a:lnTo>
                  <a:pt x="2823" y="7008"/>
                </a:lnTo>
                <a:lnTo>
                  <a:pt x="2871" y="7130"/>
                </a:lnTo>
                <a:lnTo>
                  <a:pt x="2969" y="7227"/>
                </a:lnTo>
                <a:lnTo>
                  <a:pt x="3042" y="7251"/>
                </a:lnTo>
                <a:lnTo>
                  <a:pt x="3115" y="7251"/>
                </a:lnTo>
                <a:lnTo>
                  <a:pt x="3285" y="7470"/>
                </a:lnTo>
                <a:lnTo>
                  <a:pt x="3455" y="7689"/>
                </a:lnTo>
                <a:lnTo>
                  <a:pt x="3650" y="7908"/>
                </a:lnTo>
                <a:lnTo>
                  <a:pt x="3869" y="8103"/>
                </a:lnTo>
                <a:lnTo>
                  <a:pt x="4307" y="8468"/>
                </a:lnTo>
                <a:lnTo>
                  <a:pt x="4769" y="8833"/>
                </a:lnTo>
                <a:lnTo>
                  <a:pt x="5086" y="9125"/>
                </a:lnTo>
                <a:lnTo>
                  <a:pt x="5402" y="9466"/>
                </a:lnTo>
                <a:lnTo>
                  <a:pt x="6010" y="10123"/>
                </a:lnTo>
                <a:lnTo>
                  <a:pt x="5962" y="10196"/>
                </a:lnTo>
                <a:lnTo>
                  <a:pt x="5864" y="10342"/>
                </a:lnTo>
                <a:lnTo>
                  <a:pt x="5767" y="10488"/>
                </a:lnTo>
                <a:lnTo>
                  <a:pt x="5499" y="10780"/>
                </a:lnTo>
                <a:lnTo>
                  <a:pt x="5110" y="11291"/>
                </a:lnTo>
                <a:lnTo>
                  <a:pt x="4721" y="11777"/>
                </a:lnTo>
                <a:lnTo>
                  <a:pt x="3820" y="12921"/>
                </a:lnTo>
                <a:lnTo>
                  <a:pt x="2871" y="14016"/>
                </a:lnTo>
                <a:lnTo>
                  <a:pt x="1995" y="14989"/>
                </a:lnTo>
                <a:lnTo>
                  <a:pt x="1582" y="15500"/>
                </a:lnTo>
                <a:lnTo>
                  <a:pt x="1168" y="16011"/>
                </a:lnTo>
                <a:lnTo>
                  <a:pt x="779" y="16571"/>
                </a:lnTo>
                <a:lnTo>
                  <a:pt x="584" y="16838"/>
                </a:lnTo>
                <a:lnTo>
                  <a:pt x="365" y="17106"/>
                </a:lnTo>
                <a:lnTo>
                  <a:pt x="244" y="17276"/>
                </a:lnTo>
                <a:lnTo>
                  <a:pt x="122" y="17422"/>
                </a:lnTo>
                <a:lnTo>
                  <a:pt x="49" y="17593"/>
                </a:lnTo>
                <a:lnTo>
                  <a:pt x="0" y="17787"/>
                </a:lnTo>
                <a:lnTo>
                  <a:pt x="0" y="17860"/>
                </a:lnTo>
                <a:lnTo>
                  <a:pt x="73" y="17909"/>
                </a:lnTo>
                <a:lnTo>
                  <a:pt x="122" y="17909"/>
                </a:lnTo>
                <a:lnTo>
                  <a:pt x="195" y="17885"/>
                </a:lnTo>
                <a:lnTo>
                  <a:pt x="219" y="17836"/>
                </a:lnTo>
                <a:lnTo>
                  <a:pt x="463" y="17763"/>
                </a:lnTo>
                <a:lnTo>
                  <a:pt x="682" y="17666"/>
                </a:lnTo>
                <a:lnTo>
                  <a:pt x="901" y="17544"/>
                </a:lnTo>
                <a:lnTo>
                  <a:pt x="1120" y="17398"/>
                </a:lnTo>
                <a:lnTo>
                  <a:pt x="1533" y="17106"/>
                </a:lnTo>
                <a:lnTo>
                  <a:pt x="1947" y="16838"/>
                </a:lnTo>
                <a:lnTo>
                  <a:pt x="2433" y="16522"/>
                </a:lnTo>
                <a:lnTo>
                  <a:pt x="2896" y="16206"/>
                </a:lnTo>
                <a:lnTo>
                  <a:pt x="3358" y="15865"/>
                </a:lnTo>
                <a:lnTo>
                  <a:pt x="3820" y="15524"/>
                </a:lnTo>
                <a:lnTo>
                  <a:pt x="4867" y="14697"/>
                </a:lnTo>
                <a:lnTo>
                  <a:pt x="5889" y="13845"/>
                </a:lnTo>
                <a:lnTo>
                  <a:pt x="6886" y="12945"/>
                </a:lnTo>
                <a:lnTo>
                  <a:pt x="7860" y="12045"/>
                </a:lnTo>
                <a:lnTo>
                  <a:pt x="7860" y="12021"/>
                </a:lnTo>
                <a:lnTo>
                  <a:pt x="9222" y="13261"/>
                </a:lnTo>
                <a:lnTo>
                  <a:pt x="9879" y="13870"/>
                </a:lnTo>
                <a:lnTo>
                  <a:pt x="10195" y="14210"/>
                </a:lnTo>
                <a:lnTo>
                  <a:pt x="10512" y="14527"/>
                </a:lnTo>
                <a:lnTo>
                  <a:pt x="10585" y="14600"/>
                </a:lnTo>
                <a:lnTo>
                  <a:pt x="10658" y="14624"/>
                </a:lnTo>
                <a:lnTo>
                  <a:pt x="10731" y="14624"/>
                </a:lnTo>
                <a:lnTo>
                  <a:pt x="10804" y="14600"/>
                </a:lnTo>
                <a:lnTo>
                  <a:pt x="10925" y="14648"/>
                </a:lnTo>
                <a:lnTo>
                  <a:pt x="11047" y="14673"/>
                </a:lnTo>
                <a:lnTo>
                  <a:pt x="11290" y="14721"/>
                </a:lnTo>
                <a:lnTo>
                  <a:pt x="11534" y="14697"/>
                </a:lnTo>
                <a:lnTo>
                  <a:pt x="11655" y="14673"/>
                </a:lnTo>
                <a:lnTo>
                  <a:pt x="11777" y="14624"/>
                </a:lnTo>
                <a:lnTo>
                  <a:pt x="11923" y="14527"/>
                </a:lnTo>
                <a:lnTo>
                  <a:pt x="12045" y="14429"/>
                </a:lnTo>
                <a:lnTo>
                  <a:pt x="12142" y="14283"/>
                </a:lnTo>
                <a:lnTo>
                  <a:pt x="12239" y="14137"/>
                </a:lnTo>
                <a:lnTo>
                  <a:pt x="12312" y="13967"/>
                </a:lnTo>
                <a:lnTo>
                  <a:pt x="12385" y="13797"/>
                </a:lnTo>
                <a:lnTo>
                  <a:pt x="12458" y="13480"/>
                </a:lnTo>
                <a:lnTo>
                  <a:pt x="12531" y="13091"/>
                </a:lnTo>
                <a:lnTo>
                  <a:pt x="12580" y="12653"/>
                </a:lnTo>
                <a:lnTo>
                  <a:pt x="12580" y="12240"/>
                </a:lnTo>
                <a:lnTo>
                  <a:pt x="12556" y="11802"/>
                </a:lnTo>
                <a:lnTo>
                  <a:pt x="12483" y="11364"/>
                </a:lnTo>
                <a:lnTo>
                  <a:pt x="12385" y="10950"/>
                </a:lnTo>
                <a:lnTo>
                  <a:pt x="12264" y="10536"/>
                </a:lnTo>
                <a:lnTo>
                  <a:pt x="12093" y="10171"/>
                </a:lnTo>
                <a:lnTo>
                  <a:pt x="12337" y="9977"/>
                </a:lnTo>
                <a:lnTo>
                  <a:pt x="12580" y="9758"/>
                </a:lnTo>
                <a:lnTo>
                  <a:pt x="12994" y="9295"/>
                </a:lnTo>
                <a:lnTo>
                  <a:pt x="13407" y="8833"/>
                </a:lnTo>
                <a:lnTo>
                  <a:pt x="13845" y="8371"/>
                </a:lnTo>
                <a:lnTo>
                  <a:pt x="13918" y="8322"/>
                </a:lnTo>
                <a:lnTo>
                  <a:pt x="13967" y="8273"/>
                </a:lnTo>
                <a:lnTo>
                  <a:pt x="14259" y="8006"/>
                </a:lnTo>
                <a:lnTo>
                  <a:pt x="14575" y="7714"/>
                </a:lnTo>
                <a:lnTo>
                  <a:pt x="14721" y="7543"/>
                </a:lnTo>
                <a:lnTo>
                  <a:pt x="14867" y="7373"/>
                </a:lnTo>
                <a:lnTo>
                  <a:pt x="14965" y="7203"/>
                </a:lnTo>
                <a:lnTo>
                  <a:pt x="15062" y="7057"/>
                </a:lnTo>
                <a:lnTo>
                  <a:pt x="15427" y="7154"/>
                </a:lnTo>
                <a:lnTo>
                  <a:pt x="15865" y="7203"/>
                </a:lnTo>
                <a:lnTo>
                  <a:pt x="16279" y="7227"/>
                </a:lnTo>
                <a:lnTo>
                  <a:pt x="16498" y="7203"/>
                </a:lnTo>
                <a:lnTo>
                  <a:pt x="16717" y="7178"/>
                </a:lnTo>
                <a:lnTo>
                  <a:pt x="16911" y="7130"/>
                </a:lnTo>
                <a:lnTo>
                  <a:pt x="17106" y="7057"/>
                </a:lnTo>
                <a:lnTo>
                  <a:pt x="17300" y="6959"/>
                </a:lnTo>
                <a:lnTo>
                  <a:pt x="17446" y="6862"/>
                </a:lnTo>
                <a:lnTo>
                  <a:pt x="17617" y="6740"/>
                </a:lnTo>
                <a:lnTo>
                  <a:pt x="17738" y="6594"/>
                </a:lnTo>
                <a:lnTo>
                  <a:pt x="17836" y="6424"/>
                </a:lnTo>
                <a:lnTo>
                  <a:pt x="17909" y="6229"/>
                </a:lnTo>
                <a:lnTo>
                  <a:pt x="17957" y="6108"/>
                </a:lnTo>
                <a:lnTo>
                  <a:pt x="17957" y="5986"/>
                </a:lnTo>
                <a:lnTo>
                  <a:pt x="17933" y="5864"/>
                </a:lnTo>
                <a:lnTo>
                  <a:pt x="17909" y="5743"/>
                </a:lnTo>
                <a:lnTo>
                  <a:pt x="17811" y="5548"/>
                </a:lnTo>
                <a:lnTo>
                  <a:pt x="17690" y="5353"/>
                </a:lnTo>
                <a:lnTo>
                  <a:pt x="17495" y="5183"/>
                </a:lnTo>
                <a:lnTo>
                  <a:pt x="17325" y="5013"/>
                </a:lnTo>
                <a:lnTo>
                  <a:pt x="16960" y="4721"/>
                </a:lnTo>
                <a:lnTo>
                  <a:pt x="16692" y="4453"/>
                </a:lnTo>
                <a:lnTo>
                  <a:pt x="16425" y="4161"/>
                </a:lnTo>
                <a:lnTo>
                  <a:pt x="15914" y="3577"/>
                </a:lnTo>
                <a:lnTo>
                  <a:pt x="15403" y="2993"/>
                </a:lnTo>
                <a:lnTo>
                  <a:pt x="15135" y="2701"/>
                </a:lnTo>
                <a:lnTo>
                  <a:pt x="14843" y="2434"/>
                </a:lnTo>
                <a:lnTo>
                  <a:pt x="14283" y="1996"/>
                </a:lnTo>
                <a:lnTo>
                  <a:pt x="14016" y="1777"/>
                </a:lnTo>
                <a:lnTo>
                  <a:pt x="13772" y="1533"/>
                </a:lnTo>
                <a:lnTo>
                  <a:pt x="13529" y="1266"/>
                </a:lnTo>
                <a:lnTo>
                  <a:pt x="13310" y="998"/>
                </a:lnTo>
                <a:lnTo>
                  <a:pt x="13091" y="706"/>
                </a:lnTo>
                <a:lnTo>
                  <a:pt x="12848" y="438"/>
                </a:lnTo>
                <a:lnTo>
                  <a:pt x="12677" y="292"/>
                </a:lnTo>
                <a:lnTo>
                  <a:pt x="12507" y="171"/>
                </a:lnTo>
                <a:lnTo>
                  <a:pt x="12337" y="98"/>
                </a:lnTo>
                <a:lnTo>
                  <a:pt x="12142" y="25"/>
                </a:lnTo>
                <a:lnTo>
                  <a:pt x="11947" y="0"/>
                </a:lnTo>
                <a:close/>
              </a:path>
            </a:pathLst>
          </a:custGeom>
          <a:solidFill>
            <a:srgbClr val="FFFFFF"/>
          </a:solidFill>
          <a:ln>
            <a:noFill/>
          </a:ln>
        </p:spPr>
        <p:txBody>
          <a:bodyPr lIns="91425" tIns="91425" rIns="91425" bIns="91425" anchor="ctr" anchorCtr="0">
            <a:noAutofit/>
          </a:bodyPr>
          <a:lstStyle/>
          <a:p>
            <a:pPr lvl="0">
              <a:spcBef>
                <a:spcPts val="0"/>
              </a:spcBef>
              <a:buNone/>
            </a:pPr>
            <a:endParaRPr/>
          </a:p>
        </p:txBody>
      </p:sp>
      <p:cxnSp>
        <p:nvCxnSpPr>
          <p:cNvPr id="16" name="Düz Ok Bağlayıcısı 15">
            <a:extLst>
              <a:ext uri="{FF2B5EF4-FFF2-40B4-BE49-F238E27FC236}">
                <a16:creationId xmlns:a16="http://schemas.microsoft.com/office/drawing/2014/main" id="{FCD5B0C8-F076-4849-B503-0A0D68BEEC3A}"/>
              </a:ext>
            </a:extLst>
          </p:cNvPr>
          <p:cNvCxnSpPr>
            <a:cxnSpLocks/>
          </p:cNvCxnSpPr>
          <p:nvPr/>
        </p:nvCxnSpPr>
        <p:spPr>
          <a:xfrm flipH="1">
            <a:off x="4340469" y="3880338"/>
            <a:ext cx="830307" cy="8257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Metin kutusu 3">
            <a:extLst>
              <a:ext uri="{FF2B5EF4-FFF2-40B4-BE49-F238E27FC236}">
                <a16:creationId xmlns:a16="http://schemas.microsoft.com/office/drawing/2014/main" id="{1371177F-3DED-A64D-50D6-D73413398648}"/>
              </a:ext>
            </a:extLst>
          </p:cNvPr>
          <p:cNvSpPr txBox="1"/>
          <p:nvPr/>
        </p:nvSpPr>
        <p:spPr>
          <a:xfrm>
            <a:off x="547977" y="4744624"/>
            <a:ext cx="2064327" cy="1200329"/>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Department of Pediatric Physiotherapy and Rehabilitation</a:t>
            </a:r>
          </a:p>
        </p:txBody>
      </p:sp>
    </p:spTree>
    <p:extLst>
      <p:ext uri="{BB962C8B-B14F-4D97-AF65-F5344CB8AC3E}">
        <p14:creationId xmlns:p14="http://schemas.microsoft.com/office/powerpoint/2010/main" val="34543770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65887_121116334622438_100001722177286_123533_1447419_n">
            <a:extLst>
              <a:ext uri="{FF2B5EF4-FFF2-40B4-BE49-F238E27FC236}">
                <a16:creationId xmlns:a16="http://schemas.microsoft.com/office/drawing/2014/main" id="{8F36CF50-AD9D-43DA-8398-FC0DE535739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a:xfrm>
            <a:off x="643468" y="2085466"/>
            <a:ext cx="5294716" cy="2687068"/>
          </a:xfrm>
          <a:prstGeom prst="rect">
            <a:avLst/>
          </a:prstGeom>
          <a:noFill/>
        </p:spPr>
      </p:pic>
      <p:cxnSp>
        <p:nvCxnSpPr>
          <p:cNvPr id="14" name="Straight Connector 13">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3" name="Resim 2" descr="kişi, grup, poz, iç mekan içeren bir resim&#10;&#10;Açıklama otomatik olarak oluşturuldu">
            <a:extLst>
              <a:ext uri="{FF2B5EF4-FFF2-40B4-BE49-F238E27FC236}">
                <a16:creationId xmlns:a16="http://schemas.microsoft.com/office/drawing/2014/main" id="{0CBB858B-FC29-4CC3-8A0B-686E6EBF1E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3817" y="1139036"/>
            <a:ext cx="5294715" cy="4579928"/>
          </a:xfrm>
          <a:prstGeom prst="rect">
            <a:avLst/>
          </a:prstGeom>
        </p:spPr>
      </p:pic>
    </p:spTree>
    <p:extLst>
      <p:ext uri="{BB962C8B-B14F-4D97-AF65-F5344CB8AC3E}">
        <p14:creationId xmlns:p14="http://schemas.microsoft.com/office/powerpoint/2010/main" val="236819303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2" descr="C:\Users\Şebnem\Documents\OKULİŞLERİ\FTRwebsayfasıiçin\FTR RESİM\FTR26.jpg">
            <a:extLst>
              <a:ext uri="{FF2B5EF4-FFF2-40B4-BE49-F238E27FC236}">
                <a16:creationId xmlns:a16="http://schemas.microsoft.com/office/drawing/2014/main" id="{3738C911-6A60-4C11-8CC7-4711CE934ADC}"/>
              </a:ext>
            </a:extLst>
          </p:cNvPr>
          <p:cNvPicPr>
            <a:picLocks noChangeAspect="1" noChangeArrowheads="1"/>
          </p:cNvPicPr>
          <p:nvPr/>
        </p:nvPicPr>
        <p:blipFill rotWithShape="1">
          <a:blip r:embed="rId2" cstate="print"/>
          <a:srcRect r="19400"/>
          <a:stretch/>
        </p:blipFill>
        <p:spPr bwMode="auto">
          <a:xfrm>
            <a:off x="-1" y="10"/>
            <a:ext cx="7370057" cy="6857990"/>
          </a:xfrm>
          <a:prstGeom prst="rect">
            <a:avLst/>
          </a:prstGeom>
          <a:noFill/>
        </p:spPr>
      </p:pic>
      <p:pic>
        <p:nvPicPr>
          <p:cNvPr id="4" name="Resim 3" descr="kişi, iç mekan, poz, grup içeren bir resim&#10;&#10;Açıklama otomatik olarak oluşturuldu">
            <a:extLst>
              <a:ext uri="{FF2B5EF4-FFF2-40B4-BE49-F238E27FC236}">
                <a16:creationId xmlns:a16="http://schemas.microsoft.com/office/drawing/2014/main" id="{7688CDD5-412F-43E2-8A02-342C917DBA5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 b="4186"/>
          <a:stretch/>
        </p:blipFill>
        <p:spPr>
          <a:xfrm>
            <a:off x="7534656" y="1"/>
            <a:ext cx="4657344" cy="3346704"/>
          </a:xfrm>
          <a:prstGeom prst="rect">
            <a:avLst/>
          </a:prstGeom>
        </p:spPr>
      </p:pic>
      <p:pic>
        <p:nvPicPr>
          <p:cNvPr id="2" name="Picture 2" descr="DSCF1807">
            <a:extLst>
              <a:ext uri="{FF2B5EF4-FFF2-40B4-BE49-F238E27FC236}">
                <a16:creationId xmlns:a16="http://schemas.microsoft.com/office/drawing/2014/main" id="{9336FA63-A82D-4715-952A-50C964569DE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 b="4186"/>
          <a:stretch/>
        </p:blipFill>
        <p:spPr>
          <a:xfrm>
            <a:off x="7534654" y="3511296"/>
            <a:ext cx="4657346" cy="3346704"/>
          </a:xfrm>
          <a:prstGeom prst="rect">
            <a:avLst/>
          </a:prstGeom>
          <a:noFill/>
        </p:spPr>
      </p:pic>
    </p:spTree>
    <p:extLst>
      <p:ext uri="{BB962C8B-B14F-4D97-AF65-F5344CB8AC3E}">
        <p14:creationId xmlns:p14="http://schemas.microsoft.com/office/powerpoint/2010/main" val="38500319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descr="IMG_2825">
            <a:extLst>
              <a:ext uri="{FF2B5EF4-FFF2-40B4-BE49-F238E27FC236}">
                <a16:creationId xmlns:a16="http://schemas.microsoft.com/office/drawing/2014/main" id="{3D26924C-5D56-4DF8-950A-6BEC0E0E1641}"/>
              </a:ext>
            </a:extLst>
          </p:cNvPr>
          <p:cNvPicPr>
            <a:picLocks noChangeAspect="1" noChangeArrowheads="1"/>
          </p:cNvPicPr>
          <p:nvPr/>
        </p:nvPicPr>
        <p:blipFill rotWithShape="1">
          <a:blip r:embed="rId2" cstate="print"/>
          <a:srcRect t="23476" r="-3" b="4854"/>
          <a:stretch/>
        </p:blipFill>
        <p:spPr>
          <a:xfrm>
            <a:off x="321730" y="321732"/>
            <a:ext cx="5728548" cy="3079194"/>
          </a:xfrm>
          <a:prstGeom prst="rect">
            <a:avLst/>
          </a:prstGeom>
          <a:noFill/>
        </p:spPr>
      </p:pic>
      <p:pic>
        <p:nvPicPr>
          <p:cNvPr id="3" name="Picture 5" descr="133119_460191994425_594719425_5590678_1967296_o">
            <a:extLst>
              <a:ext uri="{FF2B5EF4-FFF2-40B4-BE49-F238E27FC236}">
                <a16:creationId xmlns:a16="http://schemas.microsoft.com/office/drawing/2014/main" id="{F8FFCD83-F364-46B6-8154-BCA82167BA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603" r="-3" b="21473"/>
          <a:stretch/>
        </p:blipFill>
        <p:spPr bwMode="auto">
          <a:xfrm>
            <a:off x="321730" y="3489158"/>
            <a:ext cx="5728548" cy="304710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56234_460189564425_594719425_5590631_261095_o">
            <a:extLst>
              <a:ext uri="{FF2B5EF4-FFF2-40B4-BE49-F238E27FC236}">
                <a16:creationId xmlns:a16="http://schemas.microsoft.com/office/drawing/2014/main" id="{B4DD263A-7975-42BC-8935-FB06F8C5E32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494" r="7371" b="-1"/>
          <a:stretch/>
        </p:blipFill>
        <p:spPr bwMode="auto">
          <a:xfrm>
            <a:off x="6141723" y="321732"/>
            <a:ext cx="5728547" cy="621453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72117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2" descr="C:\Users\Şebnem\Documents\OKULİŞLERİ\FTRwebsayfasıiçin\FTR RESİM\FTR4.jpg">
            <a:extLst>
              <a:ext uri="{FF2B5EF4-FFF2-40B4-BE49-F238E27FC236}">
                <a16:creationId xmlns:a16="http://schemas.microsoft.com/office/drawing/2014/main" id="{98146D39-B764-44F2-B138-53A5684647D3}"/>
              </a:ext>
            </a:extLst>
          </p:cNvPr>
          <p:cNvPicPr>
            <a:picLocks noChangeAspect="1" noChangeArrowheads="1"/>
          </p:cNvPicPr>
          <p:nvPr/>
        </p:nvPicPr>
        <p:blipFill rotWithShape="1">
          <a:blip r:embed="rId2" cstate="print"/>
          <a:srcRect t="12791"/>
          <a:stretch/>
        </p:blipFill>
        <p:spPr bwMode="auto">
          <a:xfrm>
            <a:off x="20" y="10"/>
            <a:ext cx="12191980" cy="6857990"/>
          </a:xfrm>
          <a:prstGeom prst="rect">
            <a:avLst/>
          </a:prstGeom>
          <a:noFill/>
        </p:spPr>
      </p:pic>
    </p:spTree>
    <p:extLst>
      <p:ext uri="{BB962C8B-B14F-4D97-AF65-F5344CB8AC3E}">
        <p14:creationId xmlns:p14="http://schemas.microsoft.com/office/powerpoint/2010/main" val="42421999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383B190-6BFB-422F-B667-06B7B25F0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5FEEECE1-50AB-47EA-AF13-857F48BABC1D}"/>
              </a:ext>
            </a:extLst>
          </p:cNvPr>
          <p:cNvSpPr>
            <a:spLocks noGrp="1"/>
          </p:cNvSpPr>
          <p:nvPr>
            <p:ph type="title"/>
          </p:nvPr>
        </p:nvSpPr>
        <p:spPr>
          <a:xfrm>
            <a:off x="5021821" y="3812954"/>
            <a:ext cx="6465287" cy="1516014"/>
          </a:xfrm>
        </p:spPr>
        <p:txBody>
          <a:bodyPr vert="horz" lIns="91440" tIns="45720" rIns="91440" bIns="45720" rtlCol="0" anchor="b">
            <a:normAutofit/>
          </a:bodyPr>
          <a:lstStyle/>
          <a:p>
            <a:r>
              <a:rPr lang="en-US" sz="4800" dirty="0">
                <a:solidFill>
                  <a:srgbClr val="FFFFFF"/>
                </a:solidFill>
                <a:latin typeface="Times New Roman" panose="02020603050405020304" pitchFamily="18" charset="0"/>
                <a:cs typeface="Times New Roman" panose="02020603050405020304" pitchFamily="18" charset="0"/>
              </a:rPr>
              <a:t>Various Congresses, Symposiums and Panels</a:t>
            </a:r>
            <a:endParaRPr lang="en-US" sz="4800" kern="1200" dirty="0">
              <a:solidFill>
                <a:srgbClr val="FFFFFF"/>
              </a:solidFill>
              <a:latin typeface="Times New Roman" panose="02020603050405020304" pitchFamily="18" charset="0"/>
              <a:cs typeface="Times New Roman" panose="02020603050405020304" pitchFamily="18" charset="0"/>
            </a:endParaRPr>
          </a:p>
        </p:txBody>
      </p:sp>
      <p:pic>
        <p:nvPicPr>
          <p:cNvPr id="6" name="İçerik Yer Tutucusu 5" descr="iç mekan, yer, kişi içeren bir resim&#10;&#10;Açıklama otomatik olarak oluşturuldu">
            <a:extLst>
              <a:ext uri="{FF2B5EF4-FFF2-40B4-BE49-F238E27FC236}">
                <a16:creationId xmlns:a16="http://schemas.microsoft.com/office/drawing/2014/main" id="{AAEF0AA3-F0CB-4A9A-A367-7B346BD3C7F8}"/>
              </a:ext>
            </a:extLst>
          </p:cNvPr>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l="5991" r="12482" b="-1"/>
          <a:stretch/>
        </p:blipFill>
        <p:spPr>
          <a:xfrm>
            <a:off x="317635" y="299363"/>
            <a:ext cx="4160452" cy="3049204"/>
          </a:xfrm>
          <a:prstGeom prst="rect">
            <a:avLst/>
          </a:prstGeom>
        </p:spPr>
      </p:pic>
      <p:pic>
        <p:nvPicPr>
          <p:cNvPr id="8" name="İçerik Yer Tutucusu 7" descr="yer, iç mekan, kişi, duvar içeren bir resim&#10;&#10;Açıklama otomatik olarak oluşturuldu">
            <a:extLst>
              <a:ext uri="{FF2B5EF4-FFF2-40B4-BE49-F238E27FC236}">
                <a16:creationId xmlns:a16="http://schemas.microsoft.com/office/drawing/2014/main" id="{0CA0BA41-EEC2-4C0A-B6D6-97F0E163050A}"/>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003" r="2" b="7554"/>
          <a:stretch/>
        </p:blipFill>
        <p:spPr>
          <a:xfrm>
            <a:off x="4654296" y="299363"/>
            <a:ext cx="7217085" cy="3008188"/>
          </a:xfrm>
          <a:prstGeom prst="rect">
            <a:avLst/>
          </a:prstGeom>
        </p:spPr>
      </p:pic>
      <p:cxnSp>
        <p:nvCxnSpPr>
          <p:cNvPr id="17" name="Straight Connector 16">
            <a:extLst>
              <a:ext uri="{FF2B5EF4-FFF2-40B4-BE49-F238E27FC236}">
                <a16:creationId xmlns:a16="http://schemas.microsoft.com/office/drawing/2014/main" id="{ED28E597-4AF8-4D69-A9AB-A1EDC6156B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170" name="Picture 2" descr="C:\Users\ftr\Desktop\2bd05ca9-7c70-4d91-a910-14019945236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5744" y="3461647"/>
            <a:ext cx="4117074" cy="3087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98858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01" name="Rectangle 3100">
            <a:extLst>
              <a:ext uri="{FF2B5EF4-FFF2-40B4-BE49-F238E27FC236}">
                <a16:creationId xmlns:a16="http://schemas.microsoft.com/office/drawing/2014/main" id="{2F19B711-C590-44D1-9AA8-9F143B0ED5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3" name="Rectangle 3102">
            <a:extLst>
              <a:ext uri="{FF2B5EF4-FFF2-40B4-BE49-F238E27FC236}">
                <a16:creationId xmlns:a16="http://schemas.microsoft.com/office/drawing/2014/main" id="{C0C79CF2-6A1C-4636-84CE-ABB2BE191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5" name="Rectangle 3104">
            <a:extLst>
              <a:ext uri="{FF2B5EF4-FFF2-40B4-BE49-F238E27FC236}">
                <a16:creationId xmlns:a16="http://schemas.microsoft.com/office/drawing/2014/main" id="{7A5D17DF-AD65-402C-A95C-F13C770C9F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5" name="Picture 3" descr="giyim, kişi, şahıs, gülümsemek, gülüş, insan yüzü içeren bir resim&#10;&#10;Yapay zeka tarafından oluşturulan içerik yanlış olabili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722405" y="1140086"/>
            <a:ext cx="5295952" cy="397196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descr="C:\Users\ftr\Desktop\e3b755ad-e2c2-4563-8f4b-bb9100349d7c.jpg"/>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173645" y="1962919"/>
            <a:ext cx="5212732" cy="2932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973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 calcmode="lin" valueType="num">
                                      <p:cBhvr additive="base">
                                        <p:cTn id="7" dur="500" fill="hold"/>
                                        <p:tgtEl>
                                          <p:spTgt spid="3075"/>
                                        </p:tgtEl>
                                        <p:attrNameLst>
                                          <p:attrName>ppt_x</p:attrName>
                                        </p:attrNameLst>
                                      </p:cBhvr>
                                      <p:tavLst>
                                        <p:tav tm="0">
                                          <p:val>
                                            <p:strVal val="#ppt_x"/>
                                          </p:val>
                                        </p:tav>
                                        <p:tav tm="100000">
                                          <p:val>
                                            <p:strVal val="#ppt_x"/>
                                          </p:val>
                                        </p:tav>
                                      </p:tavLst>
                                    </p:anim>
                                    <p:anim calcmode="lin" valueType="num">
                                      <p:cBhvr additive="base">
                                        <p:cTn id="8"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descr="metin, uçucu; el ilanı, Broşür, çevrimiçi reklamcılık içeren bir resim&#10;&#10;Açıklama otomatik olarak oluşturuldu">
            <a:extLst>
              <a:ext uri="{FF2B5EF4-FFF2-40B4-BE49-F238E27FC236}">
                <a16:creationId xmlns:a16="http://schemas.microsoft.com/office/drawing/2014/main" id="{7AC10144-3D0E-0CE0-DD10-98B7A1FFDB5E}"/>
              </a:ext>
            </a:extLst>
          </p:cNvPr>
          <p:cNvPicPr>
            <a:picLocks noGrp="1" noChangeAspect="1"/>
          </p:cNvPicPr>
          <p:nvPr>
            <p:ph idx="1"/>
          </p:nvPr>
        </p:nvPicPr>
        <p:blipFill>
          <a:blip r:embed="rId2"/>
          <a:stretch>
            <a:fillRect/>
          </a:stretch>
        </p:blipFill>
        <p:spPr>
          <a:xfrm>
            <a:off x="990600" y="938213"/>
            <a:ext cx="2236788" cy="3189288"/>
          </a:xfrm>
          <a:prstGeom prst="rect">
            <a:avLst/>
          </a:prstGeom>
        </p:spPr>
      </p:pic>
      <p:pic>
        <p:nvPicPr>
          <p:cNvPr id="10" name="Resim 9" descr="giyim, iç mekan, kişi, şahıs, sınıf içeren bir resim&#10;&#10;Açıklama otomatik olarak oluşturuldu">
            <a:extLst>
              <a:ext uri="{FF2B5EF4-FFF2-40B4-BE49-F238E27FC236}">
                <a16:creationId xmlns:a16="http://schemas.microsoft.com/office/drawing/2014/main" id="{DE00F647-6CB5-55EE-8987-795D5A6D8A02}"/>
              </a:ext>
            </a:extLst>
          </p:cNvPr>
          <p:cNvPicPr>
            <a:picLocks noChangeAspect="1"/>
          </p:cNvPicPr>
          <p:nvPr/>
        </p:nvPicPr>
        <p:blipFill>
          <a:blip r:embed="rId3"/>
          <a:stretch>
            <a:fillRect/>
          </a:stretch>
        </p:blipFill>
        <p:spPr>
          <a:xfrm>
            <a:off x="990600" y="4197350"/>
            <a:ext cx="2236788" cy="1662113"/>
          </a:xfrm>
          <a:prstGeom prst="rect">
            <a:avLst/>
          </a:prstGeom>
        </p:spPr>
      </p:pic>
      <p:pic>
        <p:nvPicPr>
          <p:cNvPr id="3" name="Resim 2" descr="giyim, kişi, şahıs, insan yüzü, gülümsemek, gülüş içeren bir resim&#10;&#10;Açıklama otomatik olarak oluşturuldu">
            <a:extLst>
              <a:ext uri="{FF2B5EF4-FFF2-40B4-BE49-F238E27FC236}">
                <a16:creationId xmlns:a16="http://schemas.microsoft.com/office/drawing/2014/main" id="{A8AF4D53-CBAA-9930-1D31-2669E4CB80A4}"/>
              </a:ext>
            </a:extLst>
          </p:cNvPr>
          <p:cNvPicPr>
            <a:picLocks noChangeAspect="1"/>
          </p:cNvPicPr>
          <p:nvPr/>
        </p:nvPicPr>
        <p:blipFill>
          <a:blip r:embed="rId4"/>
          <a:stretch>
            <a:fillRect/>
          </a:stretch>
        </p:blipFill>
        <p:spPr>
          <a:xfrm>
            <a:off x="3295650" y="938213"/>
            <a:ext cx="3384550" cy="3059113"/>
          </a:xfrm>
          <a:prstGeom prst="rect">
            <a:avLst/>
          </a:prstGeom>
        </p:spPr>
      </p:pic>
      <p:pic>
        <p:nvPicPr>
          <p:cNvPr id="16" name="Resim 15" descr="metin, multimedya yazılımı, yazılım, insan yüzü içeren bir resim&#10;&#10;Açıklama otomatik olarak oluşturuldu">
            <a:extLst>
              <a:ext uri="{FF2B5EF4-FFF2-40B4-BE49-F238E27FC236}">
                <a16:creationId xmlns:a16="http://schemas.microsoft.com/office/drawing/2014/main" id="{745803DD-4FE2-1CAE-71D2-ED094FF938C9}"/>
              </a:ext>
            </a:extLst>
          </p:cNvPr>
          <p:cNvPicPr>
            <a:picLocks noChangeAspect="1"/>
          </p:cNvPicPr>
          <p:nvPr/>
        </p:nvPicPr>
        <p:blipFill>
          <a:blip r:embed="rId5"/>
          <a:stretch>
            <a:fillRect/>
          </a:stretch>
        </p:blipFill>
        <p:spPr>
          <a:xfrm>
            <a:off x="3295650" y="4067175"/>
            <a:ext cx="3384550" cy="1792288"/>
          </a:xfrm>
          <a:prstGeom prst="rect">
            <a:avLst/>
          </a:prstGeom>
        </p:spPr>
      </p:pic>
      <p:pic>
        <p:nvPicPr>
          <p:cNvPr id="7" name="Resim 6" descr="giyim, kişi, şahıs, grup, iç mekan içeren bir resim&#10;&#10;Açıklama otomatik olarak oluşturuldu">
            <a:extLst>
              <a:ext uri="{FF2B5EF4-FFF2-40B4-BE49-F238E27FC236}">
                <a16:creationId xmlns:a16="http://schemas.microsoft.com/office/drawing/2014/main" id="{609005B1-72C2-C4FD-F084-9659DCB2337A}"/>
              </a:ext>
            </a:extLst>
          </p:cNvPr>
          <p:cNvPicPr>
            <a:picLocks noChangeAspect="1"/>
          </p:cNvPicPr>
          <p:nvPr/>
        </p:nvPicPr>
        <p:blipFill>
          <a:blip r:embed="rId6"/>
          <a:stretch>
            <a:fillRect/>
          </a:stretch>
        </p:blipFill>
        <p:spPr>
          <a:xfrm>
            <a:off x="6748463" y="938213"/>
            <a:ext cx="1773238" cy="1303338"/>
          </a:xfrm>
          <a:prstGeom prst="rect">
            <a:avLst/>
          </a:prstGeom>
        </p:spPr>
      </p:pic>
      <p:pic>
        <p:nvPicPr>
          <p:cNvPr id="14" name="Resim 13" descr="giyim, kişi, şahıs, kadın, iç mekan içeren bir resim&#10;&#10;Açıklama otomatik olarak oluşturuldu">
            <a:extLst>
              <a:ext uri="{FF2B5EF4-FFF2-40B4-BE49-F238E27FC236}">
                <a16:creationId xmlns:a16="http://schemas.microsoft.com/office/drawing/2014/main" id="{02A735B8-4E97-FA16-6A92-58288F020B1C}"/>
              </a:ext>
            </a:extLst>
          </p:cNvPr>
          <p:cNvPicPr>
            <a:picLocks noChangeAspect="1"/>
          </p:cNvPicPr>
          <p:nvPr/>
        </p:nvPicPr>
        <p:blipFill>
          <a:blip r:embed="rId7"/>
          <a:stretch>
            <a:fillRect/>
          </a:stretch>
        </p:blipFill>
        <p:spPr>
          <a:xfrm>
            <a:off x="6748463" y="2309813"/>
            <a:ext cx="1773238" cy="941388"/>
          </a:xfrm>
          <a:prstGeom prst="rect">
            <a:avLst/>
          </a:prstGeom>
        </p:spPr>
      </p:pic>
      <p:pic>
        <p:nvPicPr>
          <p:cNvPr id="8" name="İçerik Yer Tutucusu 4" descr="metin, insan yüzü, ekran görüntüsü, tasarım içeren bir resim&#10;&#10;Açıklama otomatik olarak oluşturuldu">
            <a:extLst>
              <a:ext uri="{FF2B5EF4-FFF2-40B4-BE49-F238E27FC236}">
                <a16:creationId xmlns:a16="http://schemas.microsoft.com/office/drawing/2014/main" id="{EF4060EF-2929-5B73-2DA0-C62535C0B60D}"/>
              </a:ext>
            </a:extLst>
          </p:cNvPr>
          <p:cNvPicPr>
            <a:picLocks noChangeAspect="1"/>
          </p:cNvPicPr>
          <p:nvPr/>
        </p:nvPicPr>
        <p:blipFill>
          <a:blip r:embed="rId8"/>
          <a:stretch>
            <a:fillRect/>
          </a:stretch>
        </p:blipFill>
        <p:spPr>
          <a:xfrm>
            <a:off x="6748463" y="3319463"/>
            <a:ext cx="1773238" cy="2538413"/>
          </a:xfrm>
          <a:prstGeom prst="rect">
            <a:avLst/>
          </a:prstGeom>
        </p:spPr>
      </p:pic>
      <p:pic>
        <p:nvPicPr>
          <p:cNvPr id="11" name="Resim 10" descr="giyim, kişi, şahıs, ayakkabı, kadın içeren bir resim&#10;&#10;Açıklama otomatik olarak oluşturuldu">
            <a:extLst>
              <a:ext uri="{FF2B5EF4-FFF2-40B4-BE49-F238E27FC236}">
                <a16:creationId xmlns:a16="http://schemas.microsoft.com/office/drawing/2014/main" id="{29FAB148-E534-71CA-E3A9-7F9933826BA8}"/>
              </a:ext>
            </a:extLst>
          </p:cNvPr>
          <p:cNvPicPr>
            <a:picLocks noChangeAspect="1"/>
          </p:cNvPicPr>
          <p:nvPr/>
        </p:nvPicPr>
        <p:blipFill>
          <a:blip r:embed="rId9"/>
          <a:stretch>
            <a:fillRect/>
          </a:stretch>
        </p:blipFill>
        <p:spPr>
          <a:xfrm>
            <a:off x="8591550" y="938213"/>
            <a:ext cx="2533650" cy="1860550"/>
          </a:xfrm>
          <a:prstGeom prst="rect">
            <a:avLst/>
          </a:prstGeom>
        </p:spPr>
      </p:pic>
      <p:pic>
        <p:nvPicPr>
          <p:cNvPr id="18" name="Resim 17" descr="giyim, kişi, şahıs, ayakkabı, iç mekan içeren bir resim&#10;&#10;Açıklama otomatik olarak oluşturuldu">
            <a:extLst>
              <a:ext uri="{FF2B5EF4-FFF2-40B4-BE49-F238E27FC236}">
                <a16:creationId xmlns:a16="http://schemas.microsoft.com/office/drawing/2014/main" id="{A3AC9D4B-E9EC-D479-6783-B545FB60B606}"/>
              </a:ext>
            </a:extLst>
          </p:cNvPr>
          <p:cNvPicPr>
            <a:picLocks noChangeAspect="1"/>
          </p:cNvPicPr>
          <p:nvPr/>
        </p:nvPicPr>
        <p:blipFill>
          <a:blip r:embed="rId10"/>
          <a:stretch>
            <a:fillRect/>
          </a:stretch>
        </p:blipFill>
        <p:spPr>
          <a:xfrm>
            <a:off x="8591550" y="2867025"/>
            <a:ext cx="2533650" cy="1365250"/>
          </a:xfrm>
          <a:prstGeom prst="rect">
            <a:avLst/>
          </a:prstGeom>
        </p:spPr>
      </p:pic>
      <p:pic>
        <p:nvPicPr>
          <p:cNvPr id="6" name="İçerik Yer Tutucusu 4" descr="metin, giyim, kişi, şahıs, ekran görüntüsü içeren bir resim&#10;&#10;Açıklama otomatik olarak oluşturuldu">
            <a:extLst>
              <a:ext uri="{FF2B5EF4-FFF2-40B4-BE49-F238E27FC236}">
                <a16:creationId xmlns:a16="http://schemas.microsoft.com/office/drawing/2014/main" id="{D43B6EA2-0126-7887-190B-31E88915D473}"/>
              </a:ext>
            </a:extLst>
          </p:cNvPr>
          <p:cNvPicPr>
            <a:picLocks noChangeAspect="1"/>
          </p:cNvPicPr>
          <p:nvPr/>
        </p:nvPicPr>
        <p:blipFill>
          <a:blip r:embed="rId11"/>
          <a:stretch>
            <a:fillRect/>
          </a:stretch>
        </p:blipFill>
        <p:spPr>
          <a:xfrm>
            <a:off x="8591550" y="4300538"/>
            <a:ext cx="2533650" cy="1558925"/>
          </a:xfrm>
          <a:prstGeom prst="rect">
            <a:avLst/>
          </a:prstGeom>
        </p:spPr>
      </p:pic>
    </p:spTree>
    <p:extLst>
      <p:ext uri="{BB962C8B-B14F-4D97-AF65-F5344CB8AC3E}">
        <p14:creationId xmlns:p14="http://schemas.microsoft.com/office/powerpoint/2010/main" val="271616942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descr="metin, uçucu; el ilanı, poster içeren bir resim&#10;&#10;Açıklama otomatik olarak oluşturuldu">
            <a:extLst>
              <a:ext uri="{FF2B5EF4-FFF2-40B4-BE49-F238E27FC236}">
                <a16:creationId xmlns:a16="http://schemas.microsoft.com/office/drawing/2014/main" id="{118DE558-2104-784A-D292-00473E93EC93}"/>
              </a:ext>
            </a:extLst>
          </p:cNvPr>
          <p:cNvPicPr>
            <a:picLocks noGrp="1" noChangeAspect="1"/>
          </p:cNvPicPr>
          <p:nvPr>
            <p:ph idx="1"/>
          </p:nvPr>
        </p:nvPicPr>
        <p:blipFill>
          <a:blip r:embed="rId2"/>
          <a:stretch>
            <a:fillRect/>
          </a:stretch>
        </p:blipFill>
        <p:spPr>
          <a:xfrm>
            <a:off x="1318535" y="469728"/>
            <a:ext cx="4064449" cy="5744805"/>
          </a:xfrm>
          <a:prstGeom prst="rect">
            <a:avLst/>
          </a:prstGeom>
        </p:spPr>
      </p:pic>
      <p:pic>
        <p:nvPicPr>
          <p:cNvPr id="6" name="İçerik Yer Tutucusu 4" descr="metin, insan yüzü, adam, insan, giyim içeren bir resim&#10;&#10;Açıklama otomatik olarak oluşturuldu">
            <a:extLst>
              <a:ext uri="{FF2B5EF4-FFF2-40B4-BE49-F238E27FC236}">
                <a16:creationId xmlns:a16="http://schemas.microsoft.com/office/drawing/2014/main" id="{EAE572AF-6572-762D-6680-706ED6EA749E}"/>
              </a:ext>
            </a:extLst>
          </p:cNvPr>
          <p:cNvPicPr>
            <a:picLocks noChangeAspect="1"/>
          </p:cNvPicPr>
          <p:nvPr/>
        </p:nvPicPr>
        <p:blipFill>
          <a:blip r:embed="rId3"/>
          <a:stretch>
            <a:fillRect/>
          </a:stretch>
        </p:blipFill>
        <p:spPr>
          <a:xfrm>
            <a:off x="6809014" y="469728"/>
            <a:ext cx="4064449" cy="5744805"/>
          </a:xfrm>
          <a:prstGeom prst="rect">
            <a:avLst/>
          </a:prstGeom>
        </p:spPr>
      </p:pic>
    </p:spTree>
    <p:extLst>
      <p:ext uri="{BB962C8B-B14F-4D97-AF65-F5344CB8AC3E}">
        <p14:creationId xmlns:p14="http://schemas.microsoft.com/office/powerpoint/2010/main" val="85146248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a:extLst>
              <a:ext uri="{FF2B5EF4-FFF2-40B4-BE49-F238E27FC236}">
                <a16:creationId xmlns:a16="http://schemas.microsoft.com/office/drawing/2014/main" id="{AF5889F9-5FB0-BCE2-DAA7-C709D9083A88}"/>
              </a:ext>
            </a:extLst>
          </p:cNvPr>
          <p:cNvPicPr>
            <a:picLocks noGrp="1" noChangeAspect="1"/>
          </p:cNvPicPr>
          <p:nvPr>
            <p:ph idx="1"/>
          </p:nvPr>
        </p:nvPicPr>
        <p:blipFill>
          <a:blip r:embed="rId2"/>
          <a:stretch>
            <a:fillRect/>
          </a:stretch>
        </p:blipFill>
        <p:spPr>
          <a:xfrm>
            <a:off x="6930411" y="643467"/>
            <a:ext cx="3941527" cy="5571066"/>
          </a:xfrm>
          <a:prstGeom prst="rect">
            <a:avLst/>
          </a:prstGeom>
        </p:spPr>
      </p:pic>
      <p:pic>
        <p:nvPicPr>
          <p:cNvPr id="3" name="Resim 2" descr="metin, insan yüzü, ekran görüntüsü, kişi, şahıs içeren bir resim&#10;&#10;Açıklama otomatik olarak oluşturuldu">
            <a:extLst>
              <a:ext uri="{FF2B5EF4-FFF2-40B4-BE49-F238E27FC236}">
                <a16:creationId xmlns:a16="http://schemas.microsoft.com/office/drawing/2014/main" id="{7ABB8A79-A0BD-B40B-C3C0-066BD4726C31}"/>
              </a:ext>
            </a:extLst>
          </p:cNvPr>
          <p:cNvPicPr>
            <a:picLocks noChangeAspect="1"/>
          </p:cNvPicPr>
          <p:nvPr/>
        </p:nvPicPr>
        <p:blipFill>
          <a:blip r:embed="rId3"/>
          <a:stretch>
            <a:fillRect/>
          </a:stretch>
        </p:blipFill>
        <p:spPr>
          <a:xfrm>
            <a:off x="1728861" y="643467"/>
            <a:ext cx="3008231" cy="5347966"/>
          </a:xfrm>
          <a:prstGeom prst="rect">
            <a:avLst/>
          </a:prstGeom>
        </p:spPr>
      </p:pic>
    </p:spTree>
    <p:extLst>
      <p:ext uri="{BB962C8B-B14F-4D97-AF65-F5344CB8AC3E}">
        <p14:creationId xmlns:p14="http://schemas.microsoft.com/office/powerpoint/2010/main" val="260278486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id="{277A1297-3AC4-BF32-E62E-4DB3BE3EFEB3}"/>
              </a:ext>
            </a:extLst>
          </p:cNvPr>
          <p:cNvPicPr>
            <a:picLocks noChangeAspect="1"/>
          </p:cNvPicPr>
          <p:nvPr/>
        </p:nvPicPr>
        <p:blipFill>
          <a:blip r:embed="rId2"/>
          <a:stretch>
            <a:fillRect/>
          </a:stretch>
        </p:blipFill>
        <p:spPr>
          <a:xfrm>
            <a:off x="435424" y="365125"/>
            <a:ext cx="4846211" cy="6858000"/>
          </a:xfrm>
          <a:prstGeom prst="rect">
            <a:avLst/>
          </a:prstGeom>
        </p:spPr>
      </p:pic>
      <p:pic>
        <p:nvPicPr>
          <p:cNvPr id="11" name="İçerik Yer Tutucusu 10" descr="doğum günü pastası, giyim, kişi, şahıs, kek, pasta içeren bir resim&#10;&#10;Açıklama otomatik olarak oluşturuldu">
            <a:extLst>
              <a:ext uri="{FF2B5EF4-FFF2-40B4-BE49-F238E27FC236}">
                <a16:creationId xmlns:a16="http://schemas.microsoft.com/office/drawing/2014/main" id="{A256FA97-E4FB-CA8D-9382-7BF88072ECDD}"/>
              </a:ext>
            </a:extLst>
          </p:cNvPr>
          <p:cNvPicPr>
            <a:picLocks noGrp="1" noChangeAspect="1"/>
          </p:cNvPicPr>
          <p:nvPr>
            <p:ph idx="1"/>
          </p:nvPr>
        </p:nvPicPr>
        <p:blipFill>
          <a:blip r:embed="rId3"/>
          <a:stretch>
            <a:fillRect/>
          </a:stretch>
        </p:blipFill>
        <p:spPr>
          <a:xfrm>
            <a:off x="5827098" y="1253331"/>
            <a:ext cx="5801784" cy="4351338"/>
          </a:xfrm>
        </p:spPr>
      </p:pic>
    </p:spTree>
    <p:extLst>
      <p:ext uri="{BB962C8B-B14F-4D97-AF65-F5344CB8AC3E}">
        <p14:creationId xmlns:p14="http://schemas.microsoft.com/office/powerpoint/2010/main" val="424368545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234BCC6-39B9-47D9-8BF8-C665401AE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4" descr="DSC02714">
            <a:extLst>
              <a:ext uri="{FF2B5EF4-FFF2-40B4-BE49-F238E27FC236}">
                <a16:creationId xmlns:a16="http://schemas.microsoft.com/office/drawing/2014/main" id="{818AFF99-5771-425A-8536-D03A78A368BD}"/>
              </a:ext>
            </a:extLst>
          </p:cNvPr>
          <p:cNvPicPr>
            <a:picLocks noChangeAspect="1" noChangeArrowheads="1"/>
          </p:cNvPicPr>
          <p:nvPr/>
        </p:nvPicPr>
        <p:blipFill>
          <a:blip r:embed="rId2" cstate="print"/>
          <a:srcRect t="14471" r="-2" b="3680"/>
          <a:stretch/>
        </p:blipFill>
        <p:spPr bwMode="auto">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p:spPr>
      </p:pic>
      <p:pic>
        <p:nvPicPr>
          <p:cNvPr id="6" name="Picture 4" descr="DSC02719">
            <a:extLst>
              <a:ext uri="{FF2B5EF4-FFF2-40B4-BE49-F238E27FC236}">
                <a16:creationId xmlns:a16="http://schemas.microsoft.com/office/drawing/2014/main" id="{17079110-8D4F-46BB-8A3F-65EB20B23AF8}"/>
              </a:ext>
            </a:extLst>
          </p:cNvPr>
          <p:cNvPicPr>
            <a:picLocks noChangeAspect="1" noChangeArrowheads="1"/>
          </p:cNvPicPr>
          <p:nvPr/>
        </p:nvPicPr>
        <p:blipFill>
          <a:blip r:embed="rId3" cstate="print"/>
          <a:srcRect t="18153" r="-2" b="-2"/>
          <a:stretch/>
        </p:blipFill>
        <p:spPr bwMode="auto">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p:spPr>
      </p:pic>
      <p:sp useBgFill="1">
        <p:nvSpPr>
          <p:cNvPr id="15" name="Freeform: Shape 14">
            <a:extLst>
              <a:ext uri="{FF2B5EF4-FFF2-40B4-BE49-F238E27FC236}">
                <a16:creationId xmlns:a16="http://schemas.microsoft.com/office/drawing/2014/main" id="{72A9CE9D-DAC3-40AF-B504-78A64A909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7" name="Freeform: Shape 16">
            <a:extLst>
              <a:ext uri="{FF2B5EF4-FFF2-40B4-BE49-F238E27FC236}">
                <a16:creationId xmlns:a16="http://schemas.microsoft.com/office/drawing/2014/main" id="{506D7452-6CDE-4381-86CE-07B2459383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1 Başlık"/>
          <p:cNvSpPr>
            <a:spLocks noGrp="1"/>
          </p:cNvSpPr>
          <p:nvPr>
            <p:ph type="ctrTitle"/>
          </p:nvPr>
        </p:nvSpPr>
        <p:spPr>
          <a:xfrm>
            <a:off x="89800" y="2155675"/>
            <a:ext cx="5997533" cy="2672610"/>
          </a:xfrm>
        </p:spPr>
        <p:txBody>
          <a:bodyPr>
            <a:normAutofit/>
          </a:bodyPr>
          <a:lstStyle/>
          <a:p>
            <a:pPr algn="l">
              <a:defRPr/>
            </a:pPr>
            <a:r>
              <a:rPr lang="en-US" sz="2200" b="1" dirty="0">
                <a:latin typeface="Times New Roman" panose="02020603050405020304" pitchFamily="18" charset="0"/>
                <a:cs typeface="Times New Roman" panose="02020603050405020304" pitchFamily="18" charset="0"/>
              </a:rPr>
              <a:t>BOLU ABANT IZZET BAYSAL UNIVERSITY</a:t>
            </a:r>
            <a:br>
              <a:rPr lang="en-US" sz="2200" b="1" dirty="0">
                <a:latin typeface="Times New Roman" panose="02020603050405020304" pitchFamily="18" charset="0"/>
                <a:cs typeface="Times New Roman" panose="02020603050405020304" pitchFamily="18" charset="0"/>
              </a:rPr>
            </a:br>
            <a:br>
              <a:rPr lang="en-US" sz="2200" b="1" dirty="0">
                <a:latin typeface="Times New Roman" panose="02020603050405020304" pitchFamily="18" charset="0"/>
                <a:cs typeface="Times New Roman" panose="02020603050405020304" pitchFamily="18" charset="0"/>
              </a:rPr>
            </a:br>
            <a:r>
              <a:rPr lang="en-US" sz="2200" b="1" dirty="0">
                <a:latin typeface="Times New Roman" panose="02020603050405020304" pitchFamily="18" charset="0"/>
                <a:cs typeface="Times New Roman" panose="02020603050405020304" pitchFamily="18" charset="0"/>
              </a:rPr>
              <a:t>FACULTY OF HEALTH SCIENCES</a:t>
            </a:r>
            <a:br>
              <a:rPr lang="en-US" sz="2200" b="1" dirty="0">
                <a:latin typeface="Times New Roman" panose="02020603050405020304" pitchFamily="18" charset="0"/>
                <a:cs typeface="Times New Roman" panose="02020603050405020304" pitchFamily="18" charset="0"/>
              </a:rPr>
            </a:br>
            <a:br>
              <a:rPr lang="en-US" sz="2200" b="1" dirty="0">
                <a:latin typeface="Times New Roman" panose="02020603050405020304" pitchFamily="18" charset="0"/>
                <a:cs typeface="Times New Roman" panose="02020603050405020304" pitchFamily="18" charset="0"/>
              </a:rPr>
            </a:br>
            <a:r>
              <a:rPr lang="en-US" sz="2200" b="1" dirty="0">
                <a:latin typeface="Times New Roman" panose="02020603050405020304" pitchFamily="18" charset="0"/>
                <a:cs typeface="Times New Roman" panose="02020603050405020304" pitchFamily="18" charset="0"/>
              </a:rPr>
              <a:t>DEPARTMENT OF PHYSIOTHERAPY AND REHABILITATION</a:t>
            </a:r>
            <a:endParaRPr lang="tr-TR" sz="1800" b="1" dirty="0">
              <a:latin typeface="Arial Black" panose="020B0A04020102020204" pitchFamily="34" charset="0"/>
              <a:cs typeface="Arial" charset="0"/>
            </a:endParaRPr>
          </a:p>
        </p:txBody>
      </p:sp>
      <p:sp>
        <p:nvSpPr>
          <p:cNvPr id="19" name="Rectangle 18">
            <a:extLst>
              <a:ext uri="{FF2B5EF4-FFF2-40B4-BE49-F238E27FC236}">
                <a16:creationId xmlns:a16="http://schemas.microsoft.com/office/drawing/2014/main" id="{762DA937-8B55-4317-BD32-98D7AF30E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21" name="Rectangle 20">
            <a:extLst>
              <a:ext uri="{FF2B5EF4-FFF2-40B4-BE49-F238E27FC236}">
                <a16:creationId xmlns:a16="http://schemas.microsoft.com/office/drawing/2014/main" id="{C52EE5A8-045B-4D39-8ED1-51333408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98" y="4461119"/>
            <a:ext cx="501907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Resim 3">
            <a:extLst>
              <a:ext uri="{FF2B5EF4-FFF2-40B4-BE49-F238E27FC236}">
                <a16:creationId xmlns:a16="http://schemas.microsoft.com/office/drawing/2014/main" id="{C0F8DC55-65B8-B377-431A-F5BFA5F67F6C}"/>
              </a:ext>
            </a:extLst>
          </p:cNvPr>
          <p:cNvPicPr>
            <a:picLocks noChangeAspect="1"/>
          </p:cNvPicPr>
          <p:nvPr/>
        </p:nvPicPr>
        <p:blipFill>
          <a:blip r:embed="rId4"/>
          <a:stretch>
            <a:fillRect/>
          </a:stretch>
        </p:blipFill>
        <p:spPr>
          <a:xfrm>
            <a:off x="1880559" y="568081"/>
            <a:ext cx="1828800" cy="1828800"/>
          </a:xfrm>
          <a:prstGeom prst="rect">
            <a:avLst/>
          </a:prstGeom>
        </p:spPr>
      </p:pic>
    </p:spTree>
    <p:extLst>
      <p:ext uri="{BB962C8B-B14F-4D97-AF65-F5344CB8AC3E}">
        <p14:creationId xmlns:p14="http://schemas.microsoft.com/office/powerpoint/2010/main" val="8315984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4">
            <a:extLst>
              <a:ext uri="{FF2B5EF4-FFF2-40B4-BE49-F238E27FC236}">
                <a16:creationId xmlns:a16="http://schemas.microsoft.com/office/drawing/2014/main" id="{A5F8B3E2-7A0D-ED3D-A8D5-5AF7EB94020E}"/>
              </a:ext>
            </a:extLst>
          </p:cNvPr>
          <p:cNvSpPr>
            <a:spLocks noGrp="1"/>
          </p:cNvSpPr>
          <p:nvPr>
            <p:ph type="title"/>
          </p:nvPr>
        </p:nvSpPr>
        <p:spPr/>
        <p:txBody>
          <a:bodyPr/>
          <a:lstStyle/>
          <a:p>
            <a:endParaRPr lang="tr-TR"/>
          </a:p>
        </p:txBody>
      </p:sp>
      <p:pic>
        <p:nvPicPr>
          <p:cNvPr id="8" name="İçerik Yer Tutucusu 7">
            <a:extLst>
              <a:ext uri="{FF2B5EF4-FFF2-40B4-BE49-F238E27FC236}">
                <a16:creationId xmlns:a16="http://schemas.microsoft.com/office/drawing/2014/main" id="{3C21C89D-1D3E-FB28-F1BE-147C1D82769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21725" y="354560"/>
            <a:ext cx="4335184" cy="6138315"/>
          </a:xfrm>
        </p:spPr>
      </p:pic>
      <p:pic>
        <p:nvPicPr>
          <p:cNvPr id="10" name="Resim 9">
            <a:extLst>
              <a:ext uri="{FF2B5EF4-FFF2-40B4-BE49-F238E27FC236}">
                <a16:creationId xmlns:a16="http://schemas.microsoft.com/office/drawing/2014/main" id="{473D901C-84A5-0FF2-10AE-1FB67E62E7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399" y="708602"/>
            <a:ext cx="5784273" cy="5784273"/>
          </a:xfrm>
          <a:prstGeom prst="rect">
            <a:avLst/>
          </a:prstGeom>
        </p:spPr>
      </p:pic>
    </p:spTree>
    <p:extLst>
      <p:ext uri="{BB962C8B-B14F-4D97-AF65-F5344CB8AC3E}">
        <p14:creationId xmlns:p14="http://schemas.microsoft.com/office/powerpoint/2010/main" val="269089442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Resim 14" descr="giyim, kişi, şahıs, duvar, insan yüzü içeren bir resim&#10;&#10;Açıklama otomatik olarak oluşturuldu">
            <a:extLst>
              <a:ext uri="{FF2B5EF4-FFF2-40B4-BE49-F238E27FC236}">
                <a16:creationId xmlns:a16="http://schemas.microsoft.com/office/drawing/2014/main" id="{86C00D82-C2A9-6F39-A55B-14D028B9FCD6}"/>
              </a:ext>
            </a:extLst>
          </p:cNvPr>
          <p:cNvPicPr>
            <a:picLocks noChangeAspect="1"/>
          </p:cNvPicPr>
          <p:nvPr/>
        </p:nvPicPr>
        <p:blipFill>
          <a:blip r:embed="rId2"/>
          <a:stretch>
            <a:fillRect/>
          </a:stretch>
        </p:blipFill>
        <p:spPr>
          <a:xfrm>
            <a:off x="1233804" y="321734"/>
            <a:ext cx="3873560" cy="2905170"/>
          </a:xfrm>
          <a:prstGeom prst="rect">
            <a:avLst/>
          </a:prstGeom>
        </p:spPr>
      </p:pic>
      <p:pic>
        <p:nvPicPr>
          <p:cNvPr id="11" name="İçerik Yer Tutucusu 10" descr="giyim, kişi, şahıs, iç mekan, grup içeren bir resim&#10;&#10;Açıklama otomatik olarak oluşturuldu">
            <a:extLst>
              <a:ext uri="{FF2B5EF4-FFF2-40B4-BE49-F238E27FC236}">
                <a16:creationId xmlns:a16="http://schemas.microsoft.com/office/drawing/2014/main" id="{04C57CB6-D54F-54B3-9D67-4405775AA563}"/>
              </a:ext>
            </a:extLst>
          </p:cNvPr>
          <p:cNvPicPr>
            <a:picLocks noGrp="1" noChangeAspect="1"/>
          </p:cNvPicPr>
          <p:nvPr>
            <p:ph idx="1"/>
          </p:nvPr>
        </p:nvPicPr>
        <p:blipFill>
          <a:blip r:embed="rId3"/>
          <a:stretch>
            <a:fillRect/>
          </a:stretch>
        </p:blipFill>
        <p:spPr>
          <a:xfrm>
            <a:off x="528899" y="3631096"/>
            <a:ext cx="5283368" cy="2760560"/>
          </a:xfrm>
          <a:prstGeom prst="rect">
            <a:avLst/>
          </a:prstGeom>
        </p:spPr>
      </p:pic>
      <p:pic>
        <p:nvPicPr>
          <p:cNvPr id="7" name="Resim 6" descr="metin, ekran görüntüsü, yazı tipi, logo içeren bir resim&#10;&#10;Açıklama otomatik olarak oluşturuldu">
            <a:extLst>
              <a:ext uri="{FF2B5EF4-FFF2-40B4-BE49-F238E27FC236}">
                <a16:creationId xmlns:a16="http://schemas.microsoft.com/office/drawing/2014/main" id="{64B3B5C6-94AD-99D9-4EAA-4D51C960E4D9}"/>
              </a:ext>
            </a:extLst>
          </p:cNvPr>
          <p:cNvPicPr>
            <a:picLocks noChangeAspect="1"/>
          </p:cNvPicPr>
          <p:nvPr/>
        </p:nvPicPr>
        <p:blipFill>
          <a:blip r:embed="rId4"/>
          <a:stretch>
            <a:fillRect/>
          </a:stretch>
        </p:blipFill>
        <p:spPr>
          <a:xfrm>
            <a:off x="6308034" y="643313"/>
            <a:ext cx="5426764" cy="5426764"/>
          </a:xfrm>
          <a:prstGeom prst="rect">
            <a:avLst/>
          </a:prstGeom>
        </p:spPr>
      </p:pic>
    </p:spTree>
    <p:extLst>
      <p:ext uri="{BB962C8B-B14F-4D97-AF65-F5344CB8AC3E}">
        <p14:creationId xmlns:p14="http://schemas.microsoft.com/office/powerpoint/2010/main" val="257394199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Resim 2" descr="iç mekan, şişe, tablo içeren bir resim&#10;&#10;Açıklama otomatik olarak oluşturuldu">
            <a:extLst>
              <a:ext uri="{FF2B5EF4-FFF2-40B4-BE49-F238E27FC236}">
                <a16:creationId xmlns:a16="http://schemas.microsoft.com/office/drawing/2014/main" id="{C7449E92-1EC6-46E8-A5E0-43E9C9B2707F}"/>
              </a:ext>
            </a:extLst>
          </p:cNvPr>
          <p:cNvPicPr>
            <a:picLocks noChangeAspect="1"/>
          </p:cNvPicPr>
          <p:nvPr/>
        </p:nvPicPr>
        <p:blipFill rotWithShape="1">
          <a:blip r:embed="rId2">
            <a:extLst>
              <a:ext uri="{28A0092B-C50C-407E-A947-70E740481C1C}">
                <a14:useLocalDpi xmlns:a14="http://schemas.microsoft.com/office/drawing/2010/main" val="0"/>
              </a:ext>
            </a:extLst>
          </a:blip>
          <a:srcRect t="15413"/>
          <a:stretch/>
        </p:blipFill>
        <p:spPr>
          <a:xfrm>
            <a:off x="20" y="10"/>
            <a:ext cx="12191980" cy="6857990"/>
          </a:xfrm>
          <a:prstGeom prst="rect">
            <a:avLst/>
          </a:prstGeom>
        </p:spPr>
      </p:pic>
      <p:sp>
        <p:nvSpPr>
          <p:cNvPr id="71"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47106" name="1 Başlık"/>
          <p:cNvSpPr>
            <a:spLocks noGrp="1"/>
          </p:cNvSpPr>
          <p:nvPr>
            <p:ph type="title"/>
          </p:nvPr>
        </p:nvSpPr>
        <p:spPr>
          <a:xfrm>
            <a:off x="7914289" y="3864632"/>
            <a:ext cx="3852041" cy="908055"/>
          </a:xfrm>
        </p:spPr>
        <p:txBody>
          <a:bodyPr vert="horz" lIns="91440" tIns="45720" rIns="91440" bIns="45720" rtlCol="0" anchor="b">
            <a:normAutofit/>
          </a:bodyPr>
          <a:lstStyle/>
          <a:p>
            <a:pPr algn="ctr"/>
            <a:r>
              <a:rPr lang="en-US" altLang="tr-TR" sz="4000" b="1" dirty="0">
                <a:latin typeface="Times New Roman" panose="02020603050405020304" pitchFamily="18" charset="0"/>
                <a:cs typeface="Times New Roman" panose="02020603050405020304" pitchFamily="18" charset="0"/>
              </a:rPr>
              <a:t>Graduation</a:t>
            </a:r>
            <a:endParaRPr lang="en-US" altLang="tr-TR" sz="4000" dirty="0"/>
          </a:p>
        </p:txBody>
      </p:sp>
      <p:cxnSp>
        <p:nvCxnSpPr>
          <p:cNvPr id="73" name="Straight Connector 72">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77101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8" descr="IMG_4106">
            <a:extLst>
              <a:ext uri="{FF2B5EF4-FFF2-40B4-BE49-F238E27FC236}">
                <a16:creationId xmlns:a16="http://schemas.microsoft.com/office/drawing/2014/main" id="{1BC8DC87-B5F9-492F-897E-D45D55C7C4A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355" b="19645"/>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53336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3" name="Rectangle 12">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çerik Yer Tutucusu 5">
            <a:extLst>
              <a:ext uri="{FF2B5EF4-FFF2-40B4-BE49-F238E27FC236}">
                <a16:creationId xmlns:a16="http://schemas.microsoft.com/office/drawing/2014/main" id="{BF47F082-04B5-5C34-A157-D71F1370E14D}"/>
              </a:ext>
            </a:extLst>
          </p:cNvPr>
          <p:cNvPicPr>
            <a:picLocks noGrp="1" noChangeAspect="1"/>
          </p:cNvPicPr>
          <p:nvPr>
            <p:ph sz="half" idx="2"/>
          </p:nvPr>
        </p:nvPicPr>
        <p:blipFill>
          <a:blip r:embed="rId2"/>
          <a:stretch>
            <a:fillRect/>
          </a:stretch>
        </p:blipFill>
        <p:spPr>
          <a:xfrm>
            <a:off x="439703" y="1948376"/>
            <a:ext cx="6064614" cy="4017806"/>
          </a:xfrm>
          <a:prstGeom prst="rect">
            <a:avLst/>
          </a:prstGeom>
        </p:spPr>
      </p:pic>
      <p:pic>
        <p:nvPicPr>
          <p:cNvPr id="5" name="İçerik Yer Tutucusu 4">
            <a:extLst>
              <a:ext uri="{FF2B5EF4-FFF2-40B4-BE49-F238E27FC236}">
                <a16:creationId xmlns:a16="http://schemas.microsoft.com/office/drawing/2014/main" id="{86882EA1-0F54-AE4E-6B34-6A7E916B8DA6}"/>
              </a:ext>
            </a:extLst>
          </p:cNvPr>
          <p:cNvPicPr>
            <a:picLocks noGrp="1" noChangeAspect="1"/>
          </p:cNvPicPr>
          <p:nvPr>
            <p:ph sz="half" idx="1"/>
          </p:nvPr>
        </p:nvPicPr>
        <p:blipFill>
          <a:blip r:embed="rId3"/>
          <a:stretch>
            <a:fillRect/>
          </a:stretch>
        </p:blipFill>
        <p:spPr>
          <a:xfrm>
            <a:off x="6652439" y="1727042"/>
            <a:ext cx="4869175" cy="4869175"/>
          </a:xfrm>
          <a:prstGeom prst="rect">
            <a:avLst/>
          </a:prstGeom>
        </p:spPr>
      </p:pic>
    </p:spTree>
    <p:extLst>
      <p:ext uri="{BB962C8B-B14F-4D97-AF65-F5344CB8AC3E}">
        <p14:creationId xmlns:p14="http://schemas.microsoft.com/office/powerpoint/2010/main" val="263134515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88521" y="381403"/>
            <a:ext cx="2200313" cy="3342508"/>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Unvan 1">
            <a:extLst>
              <a:ext uri="{FF2B5EF4-FFF2-40B4-BE49-F238E27FC236}">
                <a16:creationId xmlns:a16="http://schemas.microsoft.com/office/drawing/2014/main" id="{A70F8435-2BA7-471E-8136-DEFB7708F83D}"/>
              </a:ext>
            </a:extLst>
          </p:cNvPr>
          <p:cNvSpPr>
            <a:spLocks noGrp="1"/>
          </p:cNvSpPr>
          <p:nvPr>
            <p:ph type="title"/>
          </p:nvPr>
        </p:nvSpPr>
        <p:spPr>
          <a:xfrm>
            <a:off x="835158" y="1143000"/>
            <a:ext cx="2935577" cy="1842283"/>
          </a:xfrm>
        </p:spPr>
        <p:txBody>
          <a:bodyPr vert="horz" lIns="91440" tIns="45720" rIns="91440" bIns="45720" rtlCol="0" anchor="ctr">
            <a:normAutofit/>
          </a:bodyPr>
          <a:lstStyle/>
          <a:p>
            <a:r>
              <a:rPr lang="en-US" sz="3000" b="1" dirty="0">
                <a:solidFill>
                  <a:srgbClr val="FFFFFF"/>
                </a:solidFill>
                <a:latin typeface="Times New Roman" panose="02020603050405020304" pitchFamily="18" charset="0"/>
                <a:cs typeface="Times New Roman" panose="02020603050405020304" pitchFamily="18" charset="0"/>
              </a:rPr>
              <a:t>YOU CAN FOLLOW US HERE</a:t>
            </a:r>
            <a:r>
              <a:rPr lang="tr-TR" sz="3000" b="1" kern="1200" dirty="0">
                <a:solidFill>
                  <a:srgbClr val="FFFFFF"/>
                </a:solidFill>
                <a:latin typeface="Times New Roman" panose="02020603050405020304" pitchFamily="18" charset="0"/>
                <a:cs typeface="Times New Roman" panose="02020603050405020304" pitchFamily="18" charset="0"/>
              </a:rPr>
              <a:t> </a:t>
            </a:r>
            <a:r>
              <a:rPr lang="en-US" sz="3000" b="1" kern="1200" dirty="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a:t>
            </a:r>
            <a:endParaRPr lang="en-US" sz="3000" b="1" kern="1200" dirty="0">
              <a:solidFill>
                <a:srgbClr val="FFFFFF"/>
              </a:solidFill>
              <a:latin typeface="Times New Roman" panose="02020603050405020304" pitchFamily="18" charset="0"/>
              <a:cs typeface="Times New Roman" panose="02020603050405020304" pitchFamily="18" charset="0"/>
            </a:endParaRPr>
          </a:p>
        </p:txBody>
      </p:sp>
      <p:sp>
        <p:nvSpPr>
          <p:cNvPr id="6" name="Metin kutusu 5">
            <a:extLst>
              <a:ext uri="{FF2B5EF4-FFF2-40B4-BE49-F238E27FC236}">
                <a16:creationId xmlns:a16="http://schemas.microsoft.com/office/drawing/2014/main" id="{A32F960C-D2DD-4D14-95D4-B88453EDACD1}"/>
              </a:ext>
            </a:extLst>
          </p:cNvPr>
          <p:cNvSpPr txBox="1"/>
          <p:nvPr/>
        </p:nvSpPr>
        <p:spPr>
          <a:xfrm>
            <a:off x="717423" y="3730122"/>
            <a:ext cx="2669407" cy="498413"/>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https://sbf.ibu.edu.tr</a:t>
            </a:r>
          </a:p>
        </p:txBody>
      </p:sp>
      <p:pic>
        <p:nvPicPr>
          <p:cNvPr id="10" name="Resim 9" descr="ekran görüntüsü, ekran, işaret, bilgisayar içeren bir resim&#10;&#10;Açıklama otomatik olarak oluşturuldu">
            <a:extLst>
              <a:ext uri="{FF2B5EF4-FFF2-40B4-BE49-F238E27FC236}">
                <a16:creationId xmlns:a16="http://schemas.microsoft.com/office/drawing/2014/main" id="{24DD98FA-35C6-4500-A11A-FFB998A029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2579" y="279111"/>
            <a:ext cx="7804551" cy="5626389"/>
          </a:xfrm>
          <a:prstGeom prst="rect">
            <a:avLst/>
          </a:prstGeom>
        </p:spPr>
      </p:pic>
      <p:sp>
        <p:nvSpPr>
          <p:cNvPr id="7" name="Shape 380">
            <a:extLst>
              <a:ext uri="{FF2B5EF4-FFF2-40B4-BE49-F238E27FC236}">
                <a16:creationId xmlns:a16="http://schemas.microsoft.com/office/drawing/2014/main" id="{4423DA89-D09D-454E-9DB9-86E1D6317DD7}"/>
              </a:ext>
            </a:extLst>
          </p:cNvPr>
          <p:cNvSpPr txBox="1"/>
          <p:nvPr/>
        </p:nvSpPr>
        <p:spPr>
          <a:xfrm>
            <a:off x="1506709" y="4805844"/>
            <a:ext cx="1440600" cy="1296000"/>
          </a:xfrm>
          <a:prstGeom prst="rect">
            <a:avLst/>
          </a:prstGeom>
          <a:noFill/>
          <a:ln>
            <a:noFill/>
          </a:ln>
        </p:spPr>
        <p:txBody>
          <a:bodyPr lIns="91425" tIns="91425" rIns="91425" bIns="91425" anchor="ctr" anchorCtr="0">
            <a:noAutofit/>
          </a:bodyPr>
          <a:lstStyle/>
          <a:p>
            <a:pPr lvl="0" algn="ctr" rtl="0">
              <a:spcBef>
                <a:spcPts val="0"/>
              </a:spcBef>
              <a:buClr>
                <a:srgbClr val="000000"/>
              </a:buClr>
              <a:buSzPct val="25000"/>
              <a:buFont typeface="Arial"/>
              <a:buNone/>
            </a:pPr>
            <a:r>
              <a:rPr lang="en" sz="9600" dirty="0">
                <a:solidFill>
                  <a:srgbClr val="6D9EEB"/>
                </a:solidFill>
                <a:latin typeface="Sniglet"/>
                <a:ea typeface="Sniglet"/>
                <a:cs typeface="Sniglet"/>
                <a:sym typeface="Sniglet"/>
              </a:rPr>
              <a:t>😉</a:t>
            </a:r>
          </a:p>
        </p:txBody>
      </p:sp>
    </p:spTree>
    <p:extLst>
      <p:ext uri="{BB962C8B-B14F-4D97-AF65-F5344CB8AC3E}">
        <p14:creationId xmlns:p14="http://schemas.microsoft.com/office/powerpoint/2010/main" val="272777443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3C9D70B-B889-4142-8F4B-5729348AE324}"/>
              </a:ext>
            </a:extLst>
          </p:cNvPr>
          <p:cNvSpPr>
            <a:spLocks noGrp="1"/>
          </p:cNvSpPr>
          <p:nvPr>
            <p:ph type="title"/>
          </p:nvPr>
        </p:nvSpPr>
        <p:spPr/>
        <p:txBody>
          <a:bodyPr/>
          <a:lstStyle/>
          <a:p>
            <a:r>
              <a:rPr lang="tr-TR" dirty="0" err="1">
                <a:latin typeface="Times New Roman" panose="02020603050405020304" pitchFamily="18" charset="0"/>
                <a:cs typeface="Times New Roman" panose="02020603050405020304" pitchFamily="18" charset="0"/>
              </a:rPr>
              <a:t>Department</a:t>
            </a:r>
            <a:r>
              <a:rPr lang="tr-TR" dirty="0">
                <a:latin typeface="Times New Roman" panose="02020603050405020304" pitchFamily="18" charset="0"/>
                <a:cs typeface="Times New Roman" panose="02020603050405020304" pitchFamily="18" charset="0"/>
              </a:rPr>
              <a:t> </a:t>
            </a:r>
            <a:r>
              <a:rPr lang="tr-TR" dirty="0" err="1">
                <a:latin typeface="Times New Roman" panose="02020603050405020304" pitchFamily="18" charset="0"/>
                <a:cs typeface="Times New Roman" panose="02020603050405020304" pitchFamily="18" charset="0"/>
              </a:rPr>
              <a:t>Website</a:t>
            </a:r>
            <a:endParaRPr lang="tr-TR" dirty="0">
              <a:latin typeface="Times New Roman" panose="02020603050405020304" pitchFamily="18" charset="0"/>
              <a:cs typeface="Times New Roman" panose="02020603050405020304" pitchFamily="18" charset="0"/>
            </a:endParaRPr>
          </a:p>
        </p:txBody>
      </p:sp>
      <p:pic>
        <p:nvPicPr>
          <p:cNvPr id="4" name="İçerik Yer Tutucusu 3">
            <a:extLst>
              <a:ext uri="{FF2B5EF4-FFF2-40B4-BE49-F238E27FC236}">
                <a16:creationId xmlns:a16="http://schemas.microsoft.com/office/drawing/2014/main" id="{FA7DD79E-DC18-C972-F5CA-C05D39284196}"/>
              </a:ext>
            </a:extLst>
          </p:cNvPr>
          <p:cNvPicPr>
            <a:picLocks noGrp="1" noChangeAspect="1"/>
          </p:cNvPicPr>
          <p:nvPr>
            <p:ph idx="1"/>
          </p:nvPr>
        </p:nvPicPr>
        <p:blipFill>
          <a:blip r:embed="rId2"/>
          <a:stretch>
            <a:fillRect/>
          </a:stretch>
        </p:blipFill>
        <p:spPr>
          <a:xfrm>
            <a:off x="3327400" y="1842294"/>
            <a:ext cx="4445000" cy="4445000"/>
          </a:xfrm>
          <a:prstGeom prst="rect">
            <a:avLst/>
          </a:prstGeom>
        </p:spPr>
      </p:pic>
    </p:spTree>
    <p:extLst>
      <p:ext uri="{BB962C8B-B14F-4D97-AF65-F5344CB8AC3E}">
        <p14:creationId xmlns:p14="http://schemas.microsoft.com/office/powerpoint/2010/main" val="130656705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descr="ekran görüntüsü içeren bir resim&#10;&#10;Açıklama otomatik olarak oluşturuldu">
            <a:extLst>
              <a:ext uri="{FF2B5EF4-FFF2-40B4-BE49-F238E27FC236}">
                <a16:creationId xmlns:a16="http://schemas.microsoft.com/office/drawing/2014/main" id="{3CF85671-A602-46C5-BD5D-C6ADB6D43CB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884379"/>
            <a:ext cx="10515600" cy="3711811"/>
          </a:xfrm>
        </p:spPr>
      </p:pic>
      <p:grpSp>
        <p:nvGrpSpPr>
          <p:cNvPr id="6" name="Shape 385">
            <a:extLst>
              <a:ext uri="{FF2B5EF4-FFF2-40B4-BE49-F238E27FC236}">
                <a16:creationId xmlns:a16="http://schemas.microsoft.com/office/drawing/2014/main" id="{AA88FD7C-EE7B-4FFA-A4CE-EC24B87135B9}"/>
              </a:ext>
            </a:extLst>
          </p:cNvPr>
          <p:cNvGrpSpPr/>
          <p:nvPr/>
        </p:nvGrpSpPr>
        <p:grpSpPr>
          <a:xfrm rot="14036001">
            <a:off x="2301928" y="1451883"/>
            <a:ext cx="1016003" cy="387870"/>
            <a:chOff x="242825" y="1204225"/>
            <a:chExt cx="2136775" cy="318400"/>
          </a:xfrm>
          <a:solidFill>
            <a:schemeClr val="accent2"/>
          </a:solidFill>
        </p:grpSpPr>
        <p:sp>
          <p:nvSpPr>
            <p:cNvPr id="7" name="Shape 386">
              <a:extLst>
                <a:ext uri="{FF2B5EF4-FFF2-40B4-BE49-F238E27FC236}">
                  <a16:creationId xmlns:a16="http://schemas.microsoft.com/office/drawing/2014/main" id="{0F665E5A-A331-41AA-B2F6-9E7FB4304B90}"/>
                </a:ext>
              </a:extLst>
            </p:cNvPr>
            <p:cNvSpPr/>
            <p:nvPr/>
          </p:nvSpPr>
          <p:spPr>
            <a:xfrm>
              <a:off x="242825" y="1298550"/>
              <a:ext cx="2054250" cy="224075"/>
            </a:xfrm>
            <a:custGeom>
              <a:avLst/>
              <a:gdLst/>
              <a:ahLst/>
              <a:cxnLst/>
              <a:rect l="0" t="0" r="0" b="0"/>
              <a:pathLst>
                <a:path w="82170" h="8963" extrusionOk="0">
                  <a:moveTo>
                    <a:pt x="60471" y="1"/>
                  </a:moveTo>
                  <a:lnTo>
                    <a:pt x="60547" y="39"/>
                  </a:lnTo>
                  <a:lnTo>
                    <a:pt x="60660" y="1"/>
                  </a:lnTo>
                  <a:close/>
                  <a:moveTo>
                    <a:pt x="63019" y="95"/>
                  </a:moveTo>
                  <a:lnTo>
                    <a:pt x="62924" y="190"/>
                  </a:lnTo>
                  <a:lnTo>
                    <a:pt x="63019" y="190"/>
                  </a:lnTo>
                  <a:lnTo>
                    <a:pt x="63019" y="95"/>
                  </a:lnTo>
                  <a:close/>
                  <a:moveTo>
                    <a:pt x="82075" y="944"/>
                  </a:moveTo>
                  <a:lnTo>
                    <a:pt x="82075" y="1039"/>
                  </a:lnTo>
                  <a:lnTo>
                    <a:pt x="81980" y="1133"/>
                  </a:lnTo>
                  <a:lnTo>
                    <a:pt x="81792" y="1133"/>
                  </a:lnTo>
                  <a:lnTo>
                    <a:pt x="81697" y="1039"/>
                  </a:lnTo>
                  <a:lnTo>
                    <a:pt x="81509" y="1227"/>
                  </a:lnTo>
                  <a:lnTo>
                    <a:pt x="81886" y="1227"/>
                  </a:lnTo>
                  <a:lnTo>
                    <a:pt x="82169" y="1039"/>
                  </a:lnTo>
                  <a:lnTo>
                    <a:pt x="82075" y="944"/>
                  </a:lnTo>
                  <a:close/>
                  <a:moveTo>
                    <a:pt x="44151" y="1510"/>
                  </a:moveTo>
                  <a:lnTo>
                    <a:pt x="43962" y="1605"/>
                  </a:lnTo>
                  <a:lnTo>
                    <a:pt x="44245" y="1605"/>
                  </a:lnTo>
                  <a:lnTo>
                    <a:pt x="44151" y="1510"/>
                  </a:lnTo>
                  <a:close/>
                  <a:moveTo>
                    <a:pt x="43019" y="1699"/>
                  </a:moveTo>
                  <a:lnTo>
                    <a:pt x="42830" y="1793"/>
                  </a:lnTo>
                  <a:lnTo>
                    <a:pt x="42956" y="1762"/>
                  </a:lnTo>
                  <a:lnTo>
                    <a:pt x="43019" y="1699"/>
                  </a:lnTo>
                  <a:close/>
                  <a:moveTo>
                    <a:pt x="13585" y="5472"/>
                  </a:moveTo>
                  <a:lnTo>
                    <a:pt x="13585" y="5504"/>
                  </a:lnTo>
                  <a:lnTo>
                    <a:pt x="13585" y="5504"/>
                  </a:lnTo>
                  <a:lnTo>
                    <a:pt x="13680" y="5472"/>
                  </a:lnTo>
                  <a:close/>
                  <a:moveTo>
                    <a:pt x="15095" y="6321"/>
                  </a:moveTo>
                  <a:lnTo>
                    <a:pt x="14812" y="6416"/>
                  </a:lnTo>
                  <a:lnTo>
                    <a:pt x="14812" y="6321"/>
                  </a:lnTo>
                  <a:close/>
                  <a:moveTo>
                    <a:pt x="60547" y="39"/>
                  </a:moveTo>
                  <a:lnTo>
                    <a:pt x="60377" y="95"/>
                  </a:lnTo>
                  <a:lnTo>
                    <a:pt x="60471" y="190"/>
                  </a:lnTo>
                  <a:lnTo>
                    <a:pt x="60094" y="378"/>
                  </a:lnTo>
                  <a:lnTo>
                    <a:pt x="59811" y="473"/>
                  </a:lnTo>
                  <a:lnTo>
                    <a:pt x="59717" y="473"/>
                  </a:lnTo>
                  <a:lnTo>
                    <a:pt x="59622" y="378"/>
                  </a:lnTo>
                  <a:lnTo>
                    <a:pt x="59811" y="378"/>
                  </a:lnTo>
                  <a:lnTo>
                    <a:pt x="59811" y="284"/>
                  </a:lnTo>
                  <a:lnTo>
                    <a:pt x="59811" y="190"/>
                  </a:lnTo>
                  <a:lnTo>
                    <a:pt x="58962" y="190"/>
                  </a:lnTo>
                  <a:lnTo>
                    <a:pt x="58773" y="284"/>
                  </a:lnTo>
                  <a:lnTo>
                    <a:pt x="58396" y="473"/>
                  </a:lnTo>
                  <a:lnTo>
                    <a:pt x="58585" y="473"/>
                  </a:lnTo>
                  <a:lnTo>
                    <a:pt x="58396" y="661"/>
                  </a:lnTo>
                  <a:lnTo>
                    <a:pt x="58207" y="661"/>
                  </a:lnTo>
                  <a:lnTo>
                    <a:pt x="58302" y="567"/>
                  </a:lnTo>
                  <a:lnTo>
                    <a:pt x="58113" y="661"/>
                  </a:lnTo>
                  <a:lnTo>
                    <a:pt x="57924" y="661"/>
                  </a:lnTo>
                  <a:lnTo>
                    <a:pt x="57453" y="473"/>
                  </a:lnTo>
                  <a:lnTo>
                    <a:pt x="56981" y="284"/>
                  </a:lnTo>
                  <a:lnTo>
                    <a:pt x="56604" y="284"/>
                  </a:lnTo>
                  <a:lnTo>
                    <a:pt x="56604" y="473"/>
                  </a:lnTo>
                  <a:lnTo>
                    <a:pt x="56415" y="567"/>
                  </a:lnTo>
                  <a:lnTo>
                    <a:pt x="57075" y="473"/>
                  </a:lnTo>
                  <a:lnTo>
                    <a:pt x="56698" y="661"/>
                  </a:lnTo>
                  <a:lnTo>
                    <a:pt x="57170" y="567"/>
                  </a:lnTo>
                  <a:lnTo>
                    <a:pt x="57075" y="661"/>
                  </a:lnTo>
                  <a:lnTo>
                    <a:pt x="57075" y="756"/>
                  </a:lnTo>
                  <a:lnTo>
                    <a:pt x="56321" y="756"/>
                  </a:lnTo>
                  <a:lnTo>
                    <a:pt x="56226" y="567"/>
                  </a:lnTo>
                  <a:lnTo>
                    <a:pt x="56132" y="473"/>
                  </a:lnTo>
                  <a:lnTo>
                    <a:pt x="55849" y="473"/>
                  </a:lnTo>
                  <a:lnTo>
                    <a:pt x="55471" y="567"/>
                  </a:lnTo>
                  <a:lnTo>
                    <a:pt x="55000" y="661"/>
                  </a:lnTo>
                  <a:lnTo>
                    <a:pt x="55094" y="661"/>
                  </a:lnTo>
                  <a:lnTo>
                    <a:pt x="53868" y="850"/>
                  </a:lnTo>
                  <a:lnTo>
                    <a:pt x="52830" y="1039"/>
                  </a:lnTo>
                  <a:lnTo>
                    <a:pt x="52830" y="1039"/>
                  </a:lnTo>
                  <a:lnTo>
                    <a:pt x="52924" y="850"/>
                  </a:lnTo>
                  <a:lnTo>
                    <a:pt x="53019" y="756"/>
                  </a:lnTo>
                  <a:lnTo>
                    <a:pt x="53019" y="756"/>
                  </a:lnTo>
                  <a:lnTo>
                    <a:pt x="52358" y="944"/>
                  </a:lnTo>
                  <a:lnTo>
                    <a:pt x="51981" y="1039"/>
                  </a:lnTo>
                  <a:lnTo>
                    <a:pt x="51887" y="1133"/>
                  </a:lnTo>
                  <a:lnTo>
                    <a:pt x="51887" y="1227"/>
                  </a:lnTo>
                  <a:lnTo>
                    <a:pt x="51604" y="1039"/>
                  </a:lnTo>
                  <a:lnTo>
                    <a:pt x="50755" y="1039"/>
                  </a:lnTo>
                  <a:lnTo>
                    <a:pt x="50755" y="944"/>
                  </a:lnTo>
                  <a:lnTo>
                    <a:pt x="50755" y="850"/>
                  </a:lnTo>
                  <a:lnTo>
                    <a:pt x="50660" y="850"/>
                  </a:lnTo>
                  <a:lnTo>
                    <a:pt x="50660" y="1039"/>
                  </a:lnTo>
                  <a:lnTo>
                    <a:pt x="49623" y="1322"/>
                  </a:lnTo>
                  <a:lnTo>
                    <a:pt x="49151" y="1416"/>
                  </a:lnTo>
                  <a:lnTo>
                    <a:pt x="48679" y="1416"/>
                  </a:lnTo>
                  <a:lnTo>
                    <a:pt x="48679" y="1322"/>
                  </a:lnTo>
                  <a:lnTo>
                    <a:pt x="48773" y="1322"/>
                  </a:lnTo>
                  <a:lnTo>
                    <a:pt x="48585" y="1133"/>
                  </a:lnTo>
                  <a:lnTo>
                    <a:pt x="47547" y="1133"/>
                  </a:lnTo>
                  <a:lnTo>
                    <a:pt x="46981" y="1322"/>
                  </a:lnTo>
                  <a:lnTo>
                    <a:pt x="46038" y="1699"/>
                  </a:lnTo>
                  <a:lnTo>
                    <a:pt x="46038" y="1699"/>
                  </a:lnTo>
                  <a:lnTo>
                    <a:pt x="46132" y="1605"/>
                  </a:lnTo>
                  <a:lnTo>
                    <a:pt x="46038" y="1510"/>
                  </a:lnTo>
                  <a:lnTo>
                    <a:pt x="45755" y="1699"/>
                  </a:lnTo>
                  <a:lnTo>
                    <a:pt x="45660" y="1793"/>
                  </a:lnTo>
                  <a:lnTo>
                    <a:pt x="45566" y="1793"/>
                  </a:lnTo>
                  <a:lnTo>
                    <a:pt x="45472" y="1699"/>
                  </a:lnTo>
                  <a:lnTo>
                    <a:pt x="45472" y="1510"/>
                  </a:lnTo>
                  <a:lnTo>
                    <a:pt x="45755" y="1510"/>
                  </a:lnTo>
                  <a:lnTo>
                    <a:pt x="45566" y="1416"/>
                  </a:lnTo>
                  <a:lnTo>
                    <a:pt x="45189" y="1416"/>
                  </a:lnTo>
                  <a:lnTo>
                    <a:pt x="44245" y="1605"/>
                  </a:lnTo>
                  <a:lnTo>
                    <a:pt x="42736" y="2076"/>
                  </a:lnTo>
                  <a:lnTo>
                    <a:pt x="42736" y="2076"/>
                  </a:lnTo>
                  <a:lnTo>
                    <a:pt x="43113" y="1793"/>
                  </a:lnTo>
                  <a:lnTo>
                    <a:pt x="43491" y="1605"/>
                  </a:lnTo>
                  <a:lnTo>
                    <a:pt x="43208" y="1699"/>
                  </a:lnTo>
                  <a:lnTo>
                    <a:pt x="42956" y="1762"/>
                  </a:lnTo>
                  <a:lnTo>
                    <a:pt x="42924" y="1793"/>
                  </a:lnTo>
                  <a:lnTo>
                    <a:pt x="42453" y="1982"/>
                  </a:lnTo>
                  <a:lnTo>
                    <a:pt x="42075" y="1982"/>
                  </a:lnTo>
                  <a:lnTo>
                    <a:pt x="41981" y="1888"/>
                  </a:lnTo>
                  <a:lnTo>
                    <a:pt x="40377" y="1888"/>
                  </a:lnTo>
                  <a:lnTo>
                    <a:pt x="38962" y="1982"/>
                  </a:lnTo>
                  <a:lnTo>
                    <a:pt x="39057" y="2076"/>
                  </a:lnTo>
                  <a:lnTo>
                    <a:pt x="38962" y="2171"/>
                  </a:lnTo>
                  <a:lnTo>
                    <a:pt x="38679" y="2265"/>
                  </a:lnTo>
                  <a:lnTo>
                    <a:pt x="38774" y="2076"/>
                  </a:lnTo>
                  <a:lnTo>
                    <a:pt x="38679" y="2076"/>
                  </a:lnTo>
                  <a:lnTo>
                    <a:pt x="38585" y="2171"/>
                  </a:lnTo>
                  <a:lnTo>
                    <a:pt x="38491" y="2265"/>
                  </a:lnTo>
                  <a:lnTo>
                    <a:pt x="38302" y="2171"/>
                  </a:lnTo>
                  <a:lnTo>
                    <a:pt x="38208" y="1982"/>
                  </a:lnTo>
                  <a:lnTo>
                    <a:pt x="37453" y="1982"/>
                  </a:lnTo>
                  <a:lnTo>
                    <a:pt x="37736" y="2171"/>
                  </a:lnTo>
                  <a:lnTo>
                    <a:pt x="37264" y="2171"/>
                  </a:lnTo>
                  <a:lnTo>
                    <a:pt x="37076" y="2076"/>
                  </a:lnTo>
                  <a:lnTo>
                    <a:pt x="36793" y="2171"/>
                  </a:lnTo>
                  <a:lnTo>
                    <a:pt x="36887" y="1982"/>
                  </a:lnTo>
                  <a:lnTo>
                    <a:pt x="35943" y="2359"/>
                  </a:lnTo>
                  <a:lnTo>
                    <a:pt x="34906" y="2548"/>
                  </a:lnTo>
                  <a:lnTo>
                    <a:pt x="33868" y="2737"/>
                  </a:lnTo>
                  <a:lnTo>
                    <a:pt x="32925" y="2737"/>
                  </a:lnTo>
                  <a:lnTo>
                    <a:pt x="33113" y="2642"/>
                  </a:lnTo>
                  <a:lnTo>
                    <a:pt x="32830" y="2642"/>
                  </a:lnTo>
                  <a:lnTo>
                    <a:pt x="32547" y="2737"/>
                  </a:lnTo>
                  <a:lnTo>
                    <a:pt x="32076" y="2925"/>
                  </a:lnTo>
                  <a:lnTo>
                    <a:pt x="31321" y="2925"/>
                  </a:lnTo>
                  <a:lnTo>
                    <a:pt x="30472" y="3020"/>
                  </a:lnTo>
                  <a:lnTo>
                    <a:pt x="29623" y="3114"/>
                  </a:lnTo>
                  <a:lnTo>
                    <a:pt x="27736" y="3397"/>
                  </a:lnTo>
                  <a:lnTo>
                    <a:pt x="26698" y="3491"/>
                  </a:lnTo>
                  <a:lnTo>
                    <a:pt x="26415" y="3586"/>
                  </a:lnTo>
                  <a:lnTo>
                    <a:pt x="26321" y="3680"/>
                  </a:lnTo>
                  <a:lnTo>
                    <a:pt x="26132" y="3586"/>
                  </a:lnTo>
                  <a:lnTo>
                    <a:pt x="25944" y="3491"/>
                  </a:lnTo>
                  <a:lnTo>
                    <a:pt x="25755" y="3586"/>
                  </a:lnTo>
                  <a:lnTo>
                    <a:pt x="25661" y="3869"/>
                  </a:lnTo>
                  <a:lnTo>
                    <a:pt x="25189" y="3774"/>
                  </a:lnTo>
                  <a:lnTo>
                    <a:pt x="24623" y="3774"/>
                  </a:lnTo>
                  <a:lnTo>
                    <a:pt x="23491" y="3963"/>
                  </a:lnTo>
                  <a:lnTo>
                    <a:pt x="22642" y="4057"/>
                  </a:lnTo>
                  <a:lnTo>
                    <a:pt x="21793" y="4152"/>
                  </a:lnTo>
                  <a:lnTo>
                    <a:pt x="21887" y="4057"/>
                  </a:lnTo>
                  <a:lnTo>
                    <a:pt x="21698" y="4152"/>
                  </a:lnTo>
                  <a:lnTo>
                    <a:pt x="21510" y="4340"/>
                  </a:lnTo>
                  <a:lnTo>
                    <a:pt x="21415" y="4529"/>
                  </a:lnTo>
                  <a:lnTo>
                    <a:pt x="21227" y="4623"/>
                  </a:lnTo>
                  <a:lnTo>
                    <a:pt x="21132" y="4529"/>
                  </a:lnTo>
                  <a:lnTo>
                    <a:pt x="20944" y="4435"/>
                  </a:lnTo>
                  <a:lnTo>
                    <a:pt x="20378" y="4340"/>
                  </a:lnTo>
                  <a:lnTo>
                    <a:pt x="19906" y="4435"/>
                  </a:lnTo>
                  <a:lnTo>
                    <a:pt x="19529" y="4623"/>
                  </a:lnTo>
                  <a:lnTo>
                    <a:pt x="19434" y="4529"/>
                  </a:lnTo>
                  <a:lnTo>
                    <a:pt x="19340" y="4529"/>
                  </a:lnTo>
                  <a:lnTo>
                    <a:pt x="18868" y="4623"/>
                  </a:lnTo>
                  <a:lnTo>
                    <a:pt x="17925" y="5001"/>
                  </a:lnTo>
                  <a:lnTo>
                    <a:pt x="17925" y="4812"/>
                  </a:lnTo>
                  <a:lnTo>
                    <a:pt x="17736" y="5001"/>
                  </a:lnTo>
                  <a:lnTo>
                    <a:pt x="17548" y="5095"/>
                  </a:lnTo>
                  <a:lnTo>
                    <a:pt x="17359" y="5189"/>
                  </a:lnTo>
                  <a:lnTo>
                    <a:pt x="16887" y="5284"/>
                  </a:lnTo>
                  <a:lnTo>
                    <a:pt x="16982" y="5189"/>
                  </a:lnTo>
                  <a:lnTo>
                    <a:pt x="16982" y="5189"/>
                  </a:lnTo>
                  <a:lnTo>
                    <a:pt x="16321" y="5284"/>
                  </a:lnTo>
                  <a:lnTo>
                    <a:pt x="15755" y="5472"/>
                  </a:lnTo>
                  <a:lnTo>
                    <a:pt x="15189" y="5567"/>
                  </a:lnTo>
                  <a:lnTo>
                    <a:pt x="14623" y="5567"/>
                  </a:lnTo>
                  <a:lnTo>
                    <a:pt x="15283" y="5472"/>
                  </a:lnTo>
                  <a:lnTo>
                    <a:pt x="15189" y="5378"/>
                  </a:lnTo>
                  <a:lnTo>
                    <a:pt x="15095" y="5284"/>
                  </a:lnTo>
                  <a:lnTo>
                    <a:pt x="15095" y="5189"/>
                  </a:lnTo>
                  <a:lnTo>
                    <a:pt x="15095" y="5095"/>
                  </a:lnTo>
                  <a:lnTo>
                    <a:pt x="14906" y="5189"/>
                  </a:lnTo>
                  <a:lnTo>
                    <a:pt x="14529" y="5284"/>
                  </a:lnTo>
                  <a:lnTo>
                    <a:pt x="13680" y="5472"/>
                  </a:lnTo>
                  <a:lnTo>
                    <a:pt x="13680" y="5567"/>
                  </a:lnTo>
                  <a:lnTo>
                    <a:pt x="13585" y="5567"/>
                  </a:lnTo>
                  <a:lnTo>
                    <a:pt x="13585" y="5504"/>
                  </a:lnTo>
                  <a:lnTo>
                    <a:pt x="13585" y="5504"/>
                  </a:lnTo>
                  <a:lnTo>
                    <a:pt x="13397" y="5567"/>
                  </a:lnTo>
                  <a:lnTo>
                    <a:pt x="13208" y="5661"/>
                  </a:lnTo>
                  <a:lnTo>
                    <a:pt x="13302" y="5755"/>
                  </a:lnTo>
                  <a:lnTo>
                    <a:pt x="13585" y="5661"/>
                  </a:lnTo>
                  <a:lnTo>
                    <a:pt x="13868" y="5661"/>
                  </a:lnTo>
                  <a:lnTo>
                    <a:pt x="13585" y="5850"/>
                  </a:lnTo>
                  <a:lnTo>
                    <a:pt x="13302" y="5850"/>
                  </a:lnTo>
                  <a:lnTo>
                    <a:pt x="13019" y="5755"/>
                  </a:lnTo>
                  <a:lnTo>
                    <a:pt x="12736" y="5755"/>
                  </a:lnTo>
                  <a:lnTo>
                    <a:pt x="11133" y="6227"/>
                  </a:lnTo>
                  <a:lnTo>
                    <a:pt x="11038" y="6133"/>
                  </a:lnTo>
                  <a:lnTo>
                    <a:pt x="10472" y="6321"/>
                  </a:lnTo>
                  <a:lnTo>
                    <a:pt x="10001" y="6416"/>
                  </a:lnTo>
                  <a:lnTo>
                    <a:pt x="9434" y="6510"/>
                  </a:lnTo>
                  <a:lnTo>
                    <a:pt x="8680" y="6699"/>
                  </a:lnTo>
                  <a:lnTo>
                    <a:pt x="7642" y="6888"/>
                  </a:lnTo>
                  <a:lnTo>
                    <a:pt x="6416" y="7076"/>
                  </a:lnTo>
                  <a:lnTo>
                    <a:pt x="3963" y="7454"/>
                  </a:lnTo>
                  <a:lnTo>
                    <a:pt x="1604" y="7831"/>
                  </a:lnTo>
                  <a:lnTo>
                    <a:pt x="944" y="8020"/>
                  </a:lnTo>
                  <a:lnTo>
                    <a:pt x="567" y="7925"/>
                  </a:lnTo>
                  <a:lnTo>
                    <a:pt x="284" y="7831"/>
                  </a:lnTo>
                  <a:lnTo>
                    <a:pt x="189" y="7831"/>
                  </a:lnTo>
                  <a:lnTo>
                    <a:pt x="189" y="7925"/>
                  </a:lnTo>
                  <a:lnTo>
                    <a:pt x="189" y="8208"/>
                  </a:lnTo>
                  <a:lnTo>
                    <a:pt x="1" y="8397"/>
                  </a:lnTo>
                  <a:lnTo>
                    <a:pt x="1" y="8586"/>
                  </a:lnTo>
                  <a:lnTo>
                    <a:pt x="1" y="8680"/>
                  </a:lnTo>
                  <a:lnTo>
                    <a:pt x="95" y="8774"/>
                  </a:lnTo>
                  <a:lnTo>
                    <a:pt x="472" y="8869"/>
                  </a:lnTo>
                  <a:lnTo>
                    <a:pt x="755" y="8869"/>
                  </a:lnTo>
                  <a:lnTo>
                    <a:pt x="567" y="8963"/>
                  </a:lnTo>
                  <a:lnTo>
                    <a:pt x="755" y="8963"/>
                  </a:lnTo>
                  <a:lnTo>
                    <a:pt x="1038" y="8869"/>
                  </a:lnTo>
                  <a:lnTo>
                    <a:pt x="1416" y="8586"/>
                  </a:lnTo>
                  <a:lnTo>
                    <a:pt x="1416" y="8774"/>
                  </a:lnTo>
                  <a:lnTo>
                    <a:pt x="1510" y="8869"/>
                  </a:lnTo>
                  <a:lnTo>
                    <a:pt x="1699" y="8774"/>
                  </a:lnTo>
                  <a:lnTo>
                    <a:pt x="1793" y="8774"/>
                  </a:lnTo>
                  <a:lnTo>
                    <a:pt x="2265" y="8586"/>
                  </a:lnTo>
                  <a:lnTo>
                    <a:pt x="2642" y="8491"/>
                  </a:lnTo>
                  <a:lnTo>
                    <a:pt x="3397" y="8491"/>
                  </a:lnTo>
                  <a:lnTo>
                    <a:pt x="4152" y="8397"/>
                  </a:lnTo>
                  <a:lnTo>
                    <a:pt x="4623" y="8397"/>
                  </a:lnTo>
                  <a:lnTo>
                    <a:pt x="5001" y="8114"/>
                  </a:lnTo>
                  <a:lnTo>
                    <a:pt x="5001" y="8208"/>
                  </a:lnTo>
                  <a:lnTo>
                    <a:pt x="5284" y="8114"/>
                  </a:lnTo>
                  <a:lnTo>
                    <a:pt x="5850" y="7831"/>
                  </a:lnTo>
                  <a:lnTo>
                    <a:pt x="5944" y="7925"/>
                  </a:lnTo>
                  <a:lnTo>
                    <a:pt x="5850" y="8020"/>
                  </a:lnTo>
                  <a:lnTo>
                    <a:pt x="5850" y="8114"/>
                  </a:lnTo>
                  <a:lnTo>
                    <a:pt x="5944" y="8020"/>
                  </a:lnTo>
                  <a:lnTo>
                    <a:pt x="6416" y="7925"/>
                  </a:lnTo>
                  <a:lnTo>
                    <a:pt x="7170" y="7925"/>
                  </a:lnTo>
                  <a:lnTo>
                    <a:pt x="7170" y="8020"/>
                  </a:lnTo>
                  <a:lnTo>
                    <a:pt x="7076" y="8114"/>
                  </a:lnTo>
                  <a:lnTo>
                    <a:pt x="7265" y="8020"/>
                  </a:lnTo>
                  <a:lnTo>
                    <a:pt x="7359" y="7925"/>
                  </a:lnTo>
                  <a:lnTo>
                    <a:pt x="7359" y="7831"/>
                  </a:lnTo>
                  <a:lnTo>
                    <a:pt x="7548" y="8020"/>
                  </a:lnTo>
                  <a:lnTo>
                    <a:pt x="8397" y="7642"/>
                  </a:lnTo>
                  <a:lnTo>
                    <a:pt x="8963" y="7454"/>
                  </a:lnTo>
                  <a:lnTo>
                    <a:pt x="9151" y="7359"/>
                  </a:lnTo>
                  <a:lnTo>
                    <a:pt x="9246" y="7359"/>
                  </a:lnTo>
                  <a:lnTo>
                    <a:pt x="9151" y="7171"/>
                  </a:lnTo>
                  <a:lnTo>
                    <a:pt x="9246" y="7076"/>
                  </a:lnTo>
                  <a:lnTo>
                    <a:pt x="9340" y="7076"/>
                  </a:lnTo>
                  <a:lnTo>
                    <a:pt x="9340" y="7171"/>
                  </a:lnTo>
                  <a:lnTo>
                    <a:pt x="9434" y="7076"/>
                  </a:lnTo>
                  <a:lnTo>
                    <a:pt x="9529" y="7171"/>
                  </a:lnTo>
                  <a:lnTo>
                    <a:pt x="9434" y="7265"/>
                  </a:lnTo>
                  <a:lnTo>
                    <a:pt x="9340" y="7265"/>
                  </a:lnTo>
                  <a:lnTo>
                    <a:pt x="9340" y="7359"/>
                  </a:lnTo>
                  <a:lnTo>
                    <a:pt x="9717" y="7171"/>
                  </a:lnTo>
                  <a:lnTo>
                    <a:pt x="10095" y="7076"/>
                  </a:lnTo>
                  <a:lnTo>
                    <a:pt x="10095" y="7171"/>
                  </a:lnTo>
                  <a:lnTo>
                    <a:pt x="10001" y="7171"/>
                  </a:lnTo>
                  <a:lnTo>
                    <a:pt x="9906" y="7265"/>
                  </a:lnTo>
                  <a:lnTo>
                    <a:pt x="9906" y="7359"/>
                  </a:lnTo>
                  <a:lnTo>
                    <a:pt x="9623" y="7265"/>
                  </a:lnTo>
                  <a:lnTo>
                    <a:pt x="9717" y="7454"/>
                  </a:lnTo>
                  <a:lnTo>
                    <a:pt x="10850" y="7076"/>
                  </a:lnTo>
                  <a:lnTo>
                    <a:pt x="11038" y="7076"/>
                  </a:lnTo>
                  <a:lnTo>
                    <a:pt x="11133" y="7171"/>
                  </a:lnTo>
                  <a:lnTo>
                    <a:pt x="11321" y="7265"/>
                  </a:lnTo>
                  <a:lnTo>
                    <a:pt x="11416" y="7265"/>
                  </a:lnTo>
                  <a:lnTo>
                    <a:pt x="11604" y="7171"/>
                  </a:lnTo>
                  <a:lnTo>
                    <a:pt x="11793" y="6982"/>
                  </a:lnTo>
                  <a:lnTo>
                    <a:pt x="11887" y="6888"/>
                  </a:lnTo>
                  <a:lnTo>
                    <a:pt x="12170" y="6888"/>
                  </a:lnTo>
                  <a:lnTo>
                    <a:pt x="12076" y="7076"/>
                  </a:lnTo>
                  <a:lnTo>
                    <a:pt x="12265" y="7076"/>
                  </a:lnTo>
                  <a:lnTo>
                    <a:pt x="12359" y="6888"/>
                  </a:lnTo>
                  <a:lnTo>
                    <a:pt x="12548" y="6793"/>
                  </a:lnTo>
                  <a:lnTo>
                    <a:pt x="12736" y="6793"/>
                  </a:lnTo>
                  <a:lnTo>
                    <a:pt x="12453" y="6982"/>
                  </a:lnTo>
                  <a:lnTo>
                    <a:pt x="12925" y="6982"/>
                  </a:lnTo>
                  <a:lnTo>
                    <a:pt x="13491" y="6888"/>
                  </a:lnTo>
                  <a:lnTo>
                    <a:pt x="14434" y="6605"/>
                  </a:lnTo>
                  <a:lnTo>
                    <a:pt x="15849" y="6510"/>
                  </a:lnTo>
                  <a:lnTo>
                    <a:pt x="16510" y="6416"/>
                  </a:lnTo>
                  <a:lnTo>
                    <a:pt x="16982" y="6227"/>
                  </a:lnTo>
                  <a:lnTo>
                    <a:pt x="17831" y="6038"/>
                  </a:lnTo>
                  <a:lnTo>
                    <a:pt x="18680" y="6038"/>
                  </a:lnTo>
                  <a:lnTo>
                    <a:pt x="19057" y="5850"/>
                  </a:lnTo>
                  <a:lnTo>
                    <a:pt x="19340" y="5755"/>
                  </a:lnTo>
                  <a:lnTo>
                    <a:pt x="20472" y="5661"/>
                  </a:lnTo>
                  <a:lnTo>
                    <a:pt x="21604" y="5567"/>
                  </a:lnTo>
                  <a:lnTo>
                    <a:pt x="22736" y="5378"/>
                  </a:lnTo>
                  <a:lnTo>
                    <a:pt x="23774" y="5095"/>
                  </a:lnTo>
                  <a:lnTo>
                    <a:pt x="23774" y="5284"/>
                  </a:lnTo>
                  <a:lnTo>
                    <a:pt x="24151" y="5189"/>
                  </a:lnTo>
                  <a:lnTo>
                    <a:pt x="24246" y="5189"/>
                  </a:lnTo>
                  <a:lnTo>
                    <a:pt x="24246" y="5095"/>
                  </a:lnTo>
                  <a:lnTo>
                    <a:pt x="24623" y="5001"/>
                  </a:lnTo>
                  <a:lnTo>
                    <a:pt x="25000" y="5095"/>
                  </a:lnTo>
                  <a:lnTo>
                    <a:pt x="25378" y="5095"/>
                  </a:lnTo>
                  <a:lnTo>
                    <a:pt x="25755" y="4906"/>
                  </a:lnTo>
                  <a:lnTo>
                    <a:pt x="25755" y="5095"/>
                  </a:lnTo>
                  <a:lnTo>
                    <a:pt x="25849" y="5001"/>
                  </a:lnTo>
                  <a:lnTo>
                    <a:pt x="26132" y="4906"/>
                  </a:lnTo>
                  <a:lnTo>
                    <a:pt x="27264" y="4906"/>
                  </a:lnTo>
                  <a:lnTo>
                    <a:pt x="28491" y="4718"/>
                  </a:lnTo>
                  <a:lnTo>
                    <a:pt x="28302" y="4529"/>
                  </a:lnTo>
                  <a:lnTo>
                    <a:pt x="28491" y="4435"/>
                  </a:lnTo>
                  <a:lnTo>
                    <a:pt x="28585" y="4340"/>
                  </a:lnTo>
                  <a:lnTo>
                    <a:pt x="28774" y="4529"/>
                  </a:lnTo>
                  <a:lnTo>
                    <a:pt x="28679" y="4623"/>
                  </a:lnTo>
                  <a:lnTo>
                    <a:pt x="29717" y="4623"/>
                  </a:lnTo>
                  <a:lnTo>
                    <a:pt x="30189" y="4529"/>
                  </a:lnTo>
                  <a:lnTo>
                    <a:pt x="31510" y="4246"/>
                  </a:lnTo>
                  <a:lnTo>
                    <a:pt x="32076" y="4057"/>
                  </a:lnTo>
                  <a:lnTo>
                    <a:pt x="32547" y="3869"/>
                  </a:lnTo>
                  <a:lnTo>
                    <a:pt x="32642" y="3963"/>
                  </a:lnTo>
                  <a:lnTo>
                    <a:pt x="32830" y="4057"/>
                  </a:lnTo>
                  <a:lnTo>
                    <a:pt x="33019" y="4057"/>
                  </a:lnTo>
                  <a:lnTo>
                    <a:pt x="33679" y="3869"/>
                  </a:lnTo>
                  <a:lnTo>
                    <a:pt x="33962" y="3586"/>
                  </a:lnTo>
                  <a:lnTo>
                    <a:pt x="34623" y="3586"/>
                  </a:lnTo>
                  <a:lnTo>
                    <a:pt x="35660" y="3491"/>
                  </a:lnTo>
                  <a:lnTo>
                    <a:pt x="37170" y="3586"/>
                  </a:lnTo>
                  <a:lnTo>
                    <a:pt x="37547" y="3397"/>
                  </a:lnTo>
                  <a:lnTo>
                    <a:pt x="38019" y="3303"/>
                  </a:lnTo>
                  <a:lnTo>
                    <a:pt x="39151" y="3208"/>
                  </a:lnTo>
                  <a:lnTo>
                    <a:pt x="41038" y="3208"/>
                  </a:lnTo>
                  <a:lnTo>
                    <a:pt x="41038" y="3114"/>
                  </a:lnTo>
                  <a:lnTo>
                    <a:pt x="41226" y="3020"/>
                  </a:lnTo>
                  <a:lnTo>
                    <a:pt x="41981" y="2925"/>
                  </a:lnTo>
                  <a:lnTo>
                    <a:pt x="44811" y="2925"/>
                  </a:lnTo>
                  <a:lnTo>
                    <a:pt x="45000" y="2831"/>
                  </a:lnTo>
                  <a:lnTo>
                    <a:pt x="45189" y="2642"/>
                  </a:lnTo>
                  <a:lnTo>
                    <a:pt x="45283" y="2548"/>
                  </a:lnTo>
                  <a:lnTo>
                    <a:pt x="45566" y="2548"/>
                  </a:lnTo>
                  <a:lnTo>
                    <a:pt x="45472" y="2737"/>
                  </a:lnTo>
                  <a:lnTo>
                    <a:pt x="45472" y="2737"/>
                  </a:lnTo>
                  <a:lnTo>
                    <a:pt x="46132" y="2548"/>
                  </a:lnTo>
                  <a:lnTo>
                    <a:pt x="46887" y="2548"/>
                  </a:lnTo>
                  <a:lnTo>
                    <a:pt x="47547" y="2454"/>
                  </a:lnTo>
                  <a:lnTo>
                    <a:pt x="48207" y="2265"/>
                  </a:lnTo>
                  <a:lnTo>
                    <a:pt x="48302" y="2359"/>
                  </a:lnTo>
                  <a:lnTo>
                    <a:pt x="49434" y="2359"/>
                  </a:lnTo>
                  <a:lnTo>
                    <a:pt x="49717" y="2265"/>
                  </a:lnTo>
                  <a:lnTo>
                    <a:pt x="50094" y="2171"/>
                  </a:lnTo>
                  <a:lnTo>
                    <a:pt x="50755" y="2076"/>
                  </a:lnTo>
                  <a:lnTo>
                    <a:pt x="52170" y="1982"/>
                  </a:lnTo>
                  <a:lnTo>
                    <a:pt x="54056" y="1793"/>
                  </a:lnTo>
                  <a:lnTo>
                    <a:pt x="56132" y="1510"/>
                  </a:lnTo>
                  <a:lnTo>
                    <a:pt x="56037" y="1605"/>
                  </a:lnTo>
                  <a:lnTo>
                    <a:pt x="55943" y="1699"/>
                  </a:lnTo>
                  <a:lnTo>
                    <a:pt x="55754" y="1699"/>
                  </a:lnTo>
                  <a:lnTo>
                    <a:pt x="55471" y="1793"/>
                  </a:lnTo>
                  <a:lnTo>
                    <a:pt x="55377" y="1888"/>
                  </a:lnTo>
                  <a:lnTo>
                    <a:pt x="56415" y="1605"/>
                  </a:lnTo>
                  <a:lnTo>
                    <a:pt x="56887" y="1510"/>
                  </a:lnTo>
                  <a:lnTo>
                    <a:pt x="56981" y="1605"/>
                  </a:lnTo>
                  <a:lnTo>
                    <a:pt x="56887" y="1699"/>
                  </a:lnTo>
                  <a:lnTo>
                    <a:pt x="57358" y="1605"/>
                  </a:lnTo>
                  <a:lnTo>
                    <a:pt x="57736" y="1605"/>
                  </a:lnTo>
                  <a:lnTo>
                    <a:pt x="58207" y="1510"/>
                  </a:lnTo>
                  <a:lnTo>
                    <a:pt x="58679" y="1510"/>
                  </a:lnTo>
                  <a:lnTo>
                    <a:pt x="58773" y="1416"/>
                  </a:lnTo>
                  <a:lnTo>
                    <a:pt x="58868" y="1322"/>
                  </a:lnTo>
                  <a:lnTo>
                    <a:pt x="59056" y="1133"/>
                  </a:lnTo>
                  <a:lnTo>
                    <a:pt x="59151" y="1227"/>
                  </a:lnTo>
                  <a:lnTo>
                    <a:pt x="59339" y="1227"/>
                  </a:lnTo>
                  <a:lnTo>
                    <a:pt x="59434" y="1322"/>
                  </a:lnTo>
                  <a:lnTo>
                    <a:pt x="59339" y="1510"/>
                  </a:lnTo>
                  <a:lnTo>
                    <a:pt x="59811" y="1416"/>
                  </a:lnTo>
                  <a:lnTo>
                    <a:pt x="60000" y="1322"/>
                  </a:lnTo>
                  <a:lnTo>
                    <a:pt x="60094" y="1416"/>
                  </a:lnTo>
                  <a:lnTo>
                    <a:pt x="60377" y="1322"/>
                  </a:lnTo>
                  <a:lnTo>
                    <a:pt x="60660" y="1227"/>
                  </a:lnTo>
                  <a:lnTo>
                    <a:pt x="61320" y="1133"/>
                  </a:lnTo>
                  <a:lnTo>
                    <a:pt x="61981" y="1227"/>
                  </a:lnTo>
                  <a:lnTo>
                    <a:pt x="62641" y="1227"/>
                  </a:lnTo>
                  <a:lnTo>
                    <a:pt x="62547" y="1133"/>
                  </a:lnTo>
                  <a:lnTo>
                    <a:pt x="63207" y="1039"/>
                  </a:lnTo>
                  <a:lnTo>
                    <a:pt x="63019" y="1133"/>
                  </a:lnTo>
                  <a:lnTo>
                    <a:pt x="63585" y="1133"/>
                  </a:lnTo>
                  <a:lnTo>
                    <a:pt x="63302" y="1039"/>
                  </a:lnTo>
                  <a:lnTo>
                    <a:pt x="63773" y="850"/>
                  </a:lnTo>
                  <a:lnTo>
                    <a:pt x="64151" y="756"/>
                  </a:lnTo>
                  <a:lnTo>
                    <a:pt x="64434" y="850"/>
                  </a:lnTo>
                  <a:lnTo>
                    <a:pt x="64434" y="1133"/>
                  </a:lnTo>
                  <a:lnTo>
                    <a:pt x="65283" y="850"/>
                  </a:lnTo>
                  <a:lnTo>
                    <a:pt x="65283" y="944"/>
                  </a:lnTo>
                  <a:lnTo>
                    <a:pt x="65471" y="944"/>
                  </a:lnTo>
                  <a:lnTo>
                    <a:pt x="65566" y="850"/>
                  </a:lnTo>
                  <a:lnTo>
                    <a:pt x="65754" y="944"/>
                  </a:lnTo>
                  <a:lnTo>
                    <a:pt x="66132" y="850"/>
                  </a:lnTo>
                  <a:lnTo>
                    <a:pt x="66981" y="850"/>
                  </a:lnTo>
                  <a:lnTo>
                    <a:pt x="66981" y="944"/>
                  </a:lnTo>
                  <a:lnTo>
                    <a:pt x="66886" y="1039"/>
                  </a:lnTo>
                  <a:lnTo>
                    <a:pt x="66792" y="1039"/>
                  </a:lnTo>
                  <a:lnTo>
                    <a:pt x="66792" y="1133"/>
                  </a:lnTo>
                  <a:lnTo>
                    <a:pt x="67641" y="944"/>
                  </a:lnTo>
                  <a:lnTo>
                    <a:pt x="68113" y="850"/>
                  </a:lnTo>
                  <a:lnTo>
                    <a:pt x="68584" y="850"/>
                  </a:lnTo>
                  <a:lnTo>
                    <a:pt x="68773" y="944"/>
                  </a:lnTo>
                  <a:lnTo>
                    <a:pt x="68962" y="944"/>
                  </a:lnTo>
                  <a:lnTo>
                    <a:pt x="69150" y="850"/>
                  </a:lnTo>
                  <a:lnTo>
                    <a:pt x="70849" y="944"/>
                  </a:lnTo>
                  <a:lnTo>
                    <a:pt x="71509" y="850"/>
                  </a:lnTo>
                  <a:lnTo>
                    <a:pt x="72169" y="756"/>
                  </a:lnTo>
                  <a:lnTo>
                    <a:pt x="73207" y="756"/>
                  </a:lnTo>
                  <a:lnTo>
                    <a:pt x="73584" y="944"/>
                  </a:lnTo>
                  <a:lnTo>
                    <a:pt x="73962" y="944"/>
                  </a:lnTo>
                  <a:lnTo>
                    <a:pt x="73773" y="756"/>
                  </a:lnTo>
                  <a:lnTo>
                    <a:pt x="74056" y="567"/>
                  </a:lnTo>
                  <a:lnTo>
                    <a:pt x="74150" y="567"/>
                  </a:lnTo>
                  <a:lnTo>
                    <a:pt x="74150" y="756"/>
                  </a:lnTo>
                  <a:lnTo>
                    <a:pt x="74339" y="850"/>
                  </a:lnTo>
                  <a:lnTo>
                    <a:pt x="74433" y="756"/>
                  </a:lnTo>
                  <a:lnTo>
                    <a:pt x="74716" y="661"/>
                  </a:lnTo>
                  <a:lnTo>
                    <a:pt x="75188" y="661"/>
                  </a:lnTo>
                  <a:lnTo>
                    <a:pt x="75188" y="756"/>
                  </a:lnTo>
                  <a:lnTo>
                    <a:pt x="74999" y="850"/>
                  </a:lnTo>
                  <a:lnTo>
                    <a:pt x="75377" y="756"/>
                  </a:lnTo>
                  <a:lnTo>
                    <a:pt x="75754" y="756"/>
                  </a:lnTo>
                  <a:lnTo>
                    <a:pt x="75471" y="850"/>
                  </a:lnTo>
                  <a:lnTo>
                    <a:pt x="75565" y="944"/>
                  </a:lnTo>
                  <a:lnTo>
                    <a:pt x="76226" y="1039"/>
                  </a:lnTo>
                  <a:lnTo>
                    <a:pt x="76320" y="850"/>
                  </a:lnTo>
                  <a:lnTo>
                    <a:pt x="76509" y="850"/>
                  </a:lnTo>
                  <a:lnTo>
                    <a:pt x="76792" y="756"/>
                  </a:lnTo>
                  <a:lnTo>
                    <a:pt x="77075" y="661"/>
                  </a:lnTo>
                  <a:lnTo>
                    <a:pt x="76886" y="850"/>
                  </a:lnTo>
                  <a:lnTo>
                    <a:pt x="76981" y="944"/>
                  </a:lnTo>
                  <a:lnTo>
                    <a:pt x="77264" y="1039"/>
                  </a:lnTo>
                  <a:lnTo>
                    <a:pt x="77547" y="1133"/>
                  </a:lnTo>
                  <a:lnTo>
                    <a:pt x="77924" y="1227"/>
                  </a:lnTo>
                  <a:lnTo>
                    <a:pt x="78018" y="1133"/>
                  </a:lnTo>
                  <a:lnTo>
                    <a:pt x="77924" y="1039"/>
                  </a:lnTo>
                  <a:lnTo>
                    <a:pt x="78207" y="944"/>
                  </a:lnTo>
                  <a:lnTo>
                    <a:pt x="78490" y="1039"/>
                  </a:lnTo>
                  <a:lnTo>
                    <a:pt x="78773" y="1039"/>
                  </a:lnTo>
                  <a:lnTo>
                    <a:pt x="79056" y="1133"/>
                  </a:lnTo>
                  <a:lnTo>
                    <a:pt x="79716" y="944"/>
                  </a:lnTo>
                  <a:lnTo>
                    <a:pt x="80282" y="756"/>
                  </a:lnTo>
                  <a:lnTo>
                    <a:pt x="80282" y="850"/>
                  </a:lnTo>
                  <a:lnTo>
                    <a:pt x="80188" y="944"/>
                  </a:lnTo>
                  <a:lnTo>
                    <a:pt x="80848" y="1039"/>
                  </a:lnTo>
                  <a:lnTo>
                    <a:pt x="81131" y="1039"/>
                  </a:lnTo>
                  <a:lnTo>
                    <a:pt x="81131" y="1133"/>
                  </a:lnTo>
                  <a:lnTo>
                    <a:pt x="81037" y="1227"/>
                  </a:lnTo>
                  <a:lnTo>
                    <a:pt x="81697" y="1039"/>
                  </a:lnTo>
                  <a:lnTo>
                    <a:pt x="81886" y="944"/>
                  </a:lnTo>
                  <a:lnTo>
                    <a:pt x="81792" y="850"/>
                  </a:lnTo>
                  <a:lnTo>
                    <a:pt x="81414" y="850"/>
                  </a:lnTo>
                  <a:lnTo>
                    <a:pt x="80943" y="944"/>
                  </a:lnTo>
                  <a:lnTo>
                    <a:pt x="81037" y="756"/>
                  </a:lnTo>
                  <a:lnTo>
                    <a:pt x="80754" y="944"/>
                  </a:lnTo>
                  <a:lnTo>
                    <a:pt x="80660" y="756"/>
                  </a:lnTo>
                  <a:lnTo>
                    <a:pt x="80754" y="661"/>
                  </a:lnTo>
                  <a:lnTo>
                    <a:pt x="80188" y="661"/>
                  </a:lnTo>
                  <a:lnTo>
                    <a:pt x="80188" y="567"/>
                  </a:lnTo>
                  <a:lnTo>
                    <a:pt x="80282" y="567"/>
                  </a:lnTo>
                  <a:lnTo>
                    <a:pt x="79528" y="473"/>
                  </a:lnTo>
                  <a:lnTo>
                    <a:pt x="79339" y="567"/>
                  </a:lnTo>
                  <a:lnTo>
                    <a:pt x="79245" y="567"/>
                  </a:lnTo>
                  <a:lnTo>
                    <a:pt x="79245" y="661"/>
                  </a:lnTo>
                  <a:lnTo>
                    <a:pt x="79056" y="850"/>
                  </a:lnTo>
                  <a:lnTo>
                    <a:pt x="78867" y="378"/>
                  </a:lnTo>
                  <a:lnTo>
                    <a:pt x="78679" y="473"/>
                  </a:lnTo>
                  <a:lnTo>
                    <a:pt x="78396" y="567"/>
                  </a:lnTo>
                  <a:lnTo>
                    <a:pt x="78018" y="661"/>
                  </a:lnTo>
                  <a:lnTo>
                    <a:pt x="77924" y="661"/>
                  </a:lnTo>
                  <a:lnTo>
                    <a:pt x="77830" y="567"/>
                  </a:lnTo>
                  <a:lnTo>
                    <a:pt x="77075" y="567"/>
                  </a:lnTo>
                  <a:lnTo>
                    <a:pt x="77264" y="473"/>
                  </a:lnTo>
                  <a:lnTo>
                    <a:pt x="77169" y="284"/>
                  </a:lnTo>
                  <a:lnTo>
                    <a:pt x="76981" y="378"/>
                  </a:lnTo>
                  <a:lnTo>
                    <a:pt x="76792" y="473"/>
                  </a:lnTo>
                  <a:lnTo>
                    <a:pt x="76037" y="473"/>
                  </a:lnTo>
                  <a:lnTo>
                    <a:pt x="74716" y="190"/>
                  </a:lnTo>
                  <a:lnTo>
                    <a:pt x="74433" y="378"/>
                  </a:lnTo>
                  <a:lnTo>
                    <a:pt x="74056" y="378"/>
                  </a:lnTo>
                  <a:lnTo>
                    <a:pt x="74150" y="190"/>
                  </a:lnTo>
                  <a:lnTo>
                    <a:pt x="74056" y="190"/>
                  </a:lnTo>
                  <a:lnTo>
                    <a:pt x="73773" y="284"/>
                  </a:lnTo>
                  <a:lnTo>
                    <a:pt x="73773" y="95"/>
                  </a:lnTo>
                  <a:lnTo>
                    <a:pt x="73301" y="190"/>
                  </a:lnTo>
                  <a:lnTo>
                    <a:pt x="72830" y="190"/>
                  </a:lnTo>
                  <a:lnTo>
                    <a:pt x="72830" y="378"/>
                  </a:lnTo>
                  <a:lnTo>
                    <a:pt x="72924" y="473"/>
                  </a:lnTo>
                  <a:lnTo>
                    <a:pt x="72924" y="567"/>
                  </a:lnTo>
                  <a:lnTo>
                    <a:pt x="72735" y="661"/>
                  </a:lnTo>
                  <a:lnTo>
                    <a:pt x="72735" y="567"/>
                  </a:lnTo>
                  <a:lnTo>
                    <a:pt x="72547" y="473"/>
                  </a:lnTo>
                  <a:lnTo>
                    <a:pt x="72452" y="378"/>
                  </a:lnTo>
                  <a:lnTo>
                    <a:pt x="72641" y="284"/>
                  </a:lnTo>
                  <a:lnTo>
                    <a:pt x="71603" y="284"/>
                  </a:lnTo>
                  <a:lnTo>
                    <a:pt x="70849" y="190"/>
                  </a:lnTo>
                  <a:lnTo>
                    <a:pt x="70660" y="284"/>
                  </a:lnTo>
                  <a:lnTo>
                    <a:pt x="69905" y="473"/>
                  </a:lnTo>
                  <a:lnTo>
                    <a:pt x="69056" y="473"/>
                  </a:lnTo>
                  <a:lnTo>
                    <a:pt x="68207" y="378"/>
                  </a:lnTo>
                  <a:lnTo>
                    <a:pt x="67547" y="284"/>
                  </a:lnTo>
                  <a:lnTo>
                    <a:pt x="67641" y="190"/>
                  </a:lnTo>
                  <a:lnTo>
                    <a:pt x="67735" y="190"/>
                  </a:lnTo>
                  <a:lnTo>
                    <a:pt x="67169" y="95"/>
                  </a:lnTo>
                  <a:lnTo>
                    <a:pt x="66698" y="95"/>
                  </a:lnTo>
                  <a:lnTo>
                    <a:pt x="66886" y="190"/>
                  </a:lnTo>
                  <a:lnTo>
                    <a:pt x="65283" y="190"/>
                  </a:lnTo>
                  <a:lnTo>
                    <a:pt x="64905" y="95"/>
                  </a:lnTo>
                  <a:lnTo>
                    <a:pt x="64905" y="190"/>
                  </a:lnTo>
                  <a:lnTo>
                    <a:pt x="65000" y="190"/>
                  </a:lnTo>
                  <a:lnTo>
                    <a:pt x="65094" y="284"/>
                  </a:lnTo>
                  <a:lnTo>
                    <a:pt x="65094" y="378"/>
                  </a:lnTo>
                  <a:lnTo>
                    <a:pt x="64528" y="284"/>
                  </a:lnTo>
                  <a:lnTo>
                    <a:pt x="63962" y="190"/>
                  </a:lnTo>
                  <a:lnTo>
                    <a:pt x="63773" y="284"/>
                  </a:lnTo>
                  <a:lnTo>
                    <a:pt x="63585" y="473"/>
                  </a:lnTo>
                  <a:lnTo>
                    <a:pt x="63396" y="567"/>
                  </a:lnTo>
                  <a:lnTo>
                    <a:pt x="63302" y="567"/>
                  </a:lnTo>
                  <a:lnTo>
                    <a:pt x="63207" y="473"/>
                  </a:lnTo>
                  <a:lnTo>
                    <a:pt x="63207" y="284"/>
                  </a:lnTo>
                  <a:lnTo>
                    <a:pt x="63396" y="284"/>
                  </a:lnTo>
                  <a:lnTo>
                    <a:pt x="63490" y="190"/>
                  </a:lnTo>
                  <a:lnTo>
                    <a:pt x="63113" y="190"/>
                  </a:lnTo>
                  <a:lnTo>
                    <a:pt x="61981" y="284"/>
                  </a:lnTo>
                  <a:lnTo>
                    <a:pt x="61320" y="284"/>
                  </a:lnTo>
                  <a:lnTo>
                    <a:pt x="61226" y="190"/>
                  </a:lnTo>
                  <a:lnTo>
                    <a:pt x="61320" y="95"/>
                  </a:lnTo>
                  <a:lnTo>
                    <a:pt x="60849" y="190"/>
                  </a:lnTo>
                  <a:lnTo>
                    <a:pt x="60547" y="39"/>
                  </a:lnTo>
                  <a:close/>
                </a:path>
              </a:pathLst>
            </a:custGeom>
            <a:grpFill/>
            <a:ln>
              <a:noFill/>
            </a:ln>
          </p:spPr>
          <p:txBody>
            <a:bodyPr lIns="91425" tIns="91425" rIns="91425" bIns="91425" anchor="ctr" anchorCtr="0">
              <a:noAutofit/>
            </a:bodyPr>
            <a:lstStyle/>
            <a:p>
              <a:pPr lvl="0">
                <a:spcBef>
                  <a:spcPts val="0"/>
                </a:spcBef>
                <a:buNone/>
              </a:pPr>
              <a:endParaRPr/>
            </a:p>
          </p:txBody>
        </p:sp>
        <p:sp>
          <p:nvSpPr>
            <p:cNvPr id="8" name="Shape 387">
              <a:extLst>
                <a:ext uri="{FF2B5EF4-FFF2-40B4-BE49-F238E27FC236}">
                  <a16:creationId xmlns:a16="http://schemas.microsoft.com/office/drawing/2014/main" id="{3F650C10-8BE6-401E-81F8-0B0965E3DDAB}"/>
                </a:ext>
              </a:extLst>
            </p:cNvPr>
            <p:cNvSpPr/>
            <p:nvPr/>
          </p:nvSpPr>
          <p:spPr>
            <a:xfrm>
              <a:off x="2202700" y="1204225"/>
              <a:ext cx="176900" cy="176900"/>
            </a:xfrm>
            <a:custGeom>
              <a:avLst/>
              <a:gdLst/>
              <a:ahLst/>
              <a:cxnLst/>
              <a:rect l="0" t="0" r="0" b="0"/>
              <a:pathLst>
                <a:path w="7076" h="7076" extrusionOk="0">
                  <a:moveTo>
                    <a:pt x="2548" y="1132"/>
                  </a:moveTo>
                  <a:lnTo>
                    <a:pt x="2548" y="1132"/>
                  </a:lnTo>
                  <a:lnTo>
                    <a:pt x="2548" y="1132"/>
                  </a:lnTo>
                  <a:close/>
                  <a:moveTo>
                    <a:pt x="2170" y="1132"/>
                  </a:moveTo>
                  <a:lnTo>
                    <a:pt x="2170" y="1227"/>
                  </a:lnTo>
                  <a:lnTo>
                    <a:pt x="2265" y="1132"/>
                  </a:lnTo>
                  <a:close/>
                  <a:moveTo>
                    <a:pt x="2076" y="1227"/>
                  </a:moveTo>
                  <a:lnTo>
                    <a:pt x="2076" y="1227"/>
                  </a:lnTo>
                  <a:lnTo>
                    <a:pt x="2076" y="1227"/>
                  </a:lnTo>
                  <a:close/>
                  <a:moveTo>
                    <a:pt x="472" y="1604"/>
                  </a:moveTo>
                  <a:lnTo>
                    <a:pt x="378" y="1698"/>
                  </a:lnTo>
                  <a:lnTo>
                    <a:pt x="472" y="1651"/>
                  </a:lnTo>
                  <a:lnTo>
                    <a:pt x="472" y="1651"/>
                  </a:lnTo>
                  <a:lnTo>
                    <a:pt x="472" y="1604"/>
                  </a:lnTo>
                  <a:close/>
                  <a:moveTo>
                    <a:pt x="567" y="1604"/>
                  </a:moveTo>
                  <a:lnTo>
                    <a:pt x="472" y="1651"/>
                  </a:lnTo>
                  <a:lnTo>
                    <a:pt x="472" y="1651"/>
                  </a:lnTo>
                  <a:lnTo>
                    <a:pt x="472" y="1698"/>
                  </a:lnTo>
                  <a:lnTo>
                    <a:pt x="567" y="1604"/>
                  </a:lnTo>
                  <a:close/>
                  <a:moveTo>
                    <a:pt x="6038" y="3680"/>
                  </a:moveTo>
                  <a:lnTo>
                    <a:pt x="6015" y="3703"/>
                  </a:lnTo>
                  <a:lnTo>
                    <a:pt x="6015" y="3703"/>
                  </a:lnTo>
                  <a:lnTo>
                    <a:pt x="6227" y="3774"/>
                  </a:lnTo>
                  <a:lnTo>
                    <a:pt x="6038" y="3680"/>
                  </a:lnTo>
                  <a:close/>
                  <a:moveTo>
                    <a:pt x="850" y="0"/>
                  </a:moveTo>
                  <a:lnTo>
                    <a:pt x="378" y="378"/>
                  </a:lnTo>
                  <a:lnTo>
                    <a:pt x="1" y="755"/>
                  </a:lnTo>
                  <a:lnTo>
                    <a:pt x="95" y="849"/>
                  </a:lnTo>
                  <a:lnTo>
                    <a:pt x="189" y="1038"/>
                  </a:lnTo>
                  <a:lnTo>
                    <a:pt x="284" y="1132"/>
                  </a:lnTo>
                  <a:lnTo>
                    <a:pt x="378" y="1227"/>
                  </a:lnTo>
                  <a:lnTo>
                    <a:pt x="472" y="1227"/>
                  </a:lnTo>
                  <a:lnTo>
                    <a:pt x="755" y="1132"/>
                  </a:lnTo>
                  <a:lnTo>
                    <a:pt x="755" y="1132"/>
                  </a:lnTo>
                  <a:lnTo>
                    <a:pt x="472" y="1415"/>
                  </a:lnTo>
                  <a:lnTo>
                    <a:pt x="661" y="1415"/>
                  </a:lnTo>
                  <a:lnTo>
                    <a:pt x="567" y="1604"/>
                  </a:lnTo>
                  <a:lnTo>
                    <a:pt x="567" y="1604"/>
                  </a:lnTo>
                  <a:lnTo>
                    <a:pt x="1227" y="1415"/>
                  </a:lnTo>
                  <a:lnTo>
                    <a:pt x="1038" y="1604"/>
                  </a:lnTo>
                  <a:lnTo>
                    <a:pt x="850" y="1887"/>
                  </a:lnTo>
                  <a:lnTo>
                    <a:pt x="1321" y="2264"/>
                  </a:lnTo>
                  <a:lnTo>
                    <a:pt x="2548" y="3114"/>
                  </a:lnTo>
                  <a:lnTo>
                    <a:pt x="3963" y="4057"/>
                  </a:lnTo>
                  <a:lnTo>
                    <a:pt x="4529" y="4340"/>
                  </a:lnTo>
                  <a:lnTo>
                    <a:pt x="4812" y="4340"/>
                  </a:lnTo>
                  <a:lnTo>
                    <a:pt x="4718" y="4434"/>
                  </a:lnTo>
                  <a:lnTo>
                    <a:pt x="4718" y="4529"/>
                  </a:lnTo>
                  <a:lnTo>
                    <a:pt x="5001" y="4717"/>
                  </a:lnTo>
                  <a:lnTo>
                    <a:pt x="5001" y="4717"/>
                  </a:lnTo>
                  <a:lnTo>
                    <a:pt x="4812" y="4623"/>
                  </a:lnTo>
                  <a:lnTo>
                    <a:pt x="4906" y="4812"/>
                  </a:lnTo>
                  <a:lnTo>
                    <a:pt x="5189" y="5000"/>
                  </a:lnTo>
                  <a:lnTo>
                    <a:pt x="5189" y="5000"/>
                  </a:lnTo>
                  <a:lnTo>
                    <a:pt x="5001" y="4906"/>
                  </a:lnTo>
                  <a:lnTo>
                    <a:pt x="4718" y="4812"/>
                  </a:lnTo>
                  <a:lnTo>
                    <a:pt x="4812" y="4812"/>
                  </a:lnTo>
                  <a:lnTo>
                    <a:pt x="4623" y="4717"/>
                  </a:lnTo>
                  <a:lnTo>
                    <a:pt x="4246" y="4717"/>
                  </a:lnTo>
                  <a:lnTo>
                    <a:pt x="4246" y="4623"/>
                  </a:lnTo>
                  <a:lnTo>
                    <a:pt x="4057" y="4812"/>
                  </a:lnTo>
                  <a:lnTo>
                    <a:pt x="3963" y="5095"/>
                  </a:lnTo>
                  <a:lnTo>
                    <a:pt x="4151" y="4906"/>
                  </a:lnTo>
                  <a:lnTo>
                    <a:pt x="4623" y="4906"/>
                  </a:lnTo>
                  <a:lnTo>
                    <a:pt x="4529" y="5000"/>
                  </a:lnTo>
                  <a:lnTo>
                    <a:pt x="4529" y="5189"/>
                  </a:lnTo>
                  <a:lnTo>
                    <a:pt x="4623" y="5378"/>
                  </a:lnTo>
                  <a:lnTo>
                    <a:pt x="4340" y="5472"/>
                  </a:lnTo>
                  <a:lnTo>
                    <a:pt x="3963" y="5755"/>
                  </a:lnTo>
                  <a:lnTo>
                    <a:pt x="3585" y="6132"/>
                  </a:lnTo>
                  <a:lnTo>
                    <a:pt x="3491" y="6321"/>
                  </a:lnTo>
                  <a:lnTo>
                    <a:pt x="3491" y="6510"/>
                  </a:lnTo>
                  <a:lnTo>
                    <a:pt x="3302" y="6415"/>
                  </a:lnTo>
                  <a:lnTo>
                    <a:pt x="3208" y="6321"/>
                  </a:lnTo>
                  <a:lnTo>
                    <a:pt x="3114" y="6415"/>
                  </a:lnTo>
                  <a:lnTo>
                    <a:pt x="3019" y="6604"/>
                  </a:lnTo>
                  <a:lnTo>
                    <a:pt x="3019" y="6793"/>
                  </a:lnTo>
                  <a:lnTo>
                    <a:pt x="3302" y="6981"/>
                  </a:lnTo>
                  <a:lnTo>
                    <a:pt x="3397" y="6981"/>
                  </a:lnTo>
                  <a:lnTo>
                    <a:pt x="3585" y="6887"/>
                  </a:lnTo>
                  <a:lnTo>
                    <a:pt x="3680" y="6604"/>
                  </a:lnTo>
                  <a:lnTo>
                    <a:pt x="3680" y="6227"/>
                  </a:lnTo>
                  <a:lnTo>
                    <a:pt x="3868" y="6415"/>
                  </a:lnTo>
                  <a:lnTo>
                    <a:pt x="4151" y="6604"/>
                  </a:lnTo>
                  <a:lnTo>
                    <a:pt x="4246" y="6510"/>
                  </a:lnTo>
                  <a:lnTo>
                    <a:pt x="4529" y="6227"/>
                  </a:lnTo>
                  <a:lnTo>
                    <a:pt x="4718" y="5849"/>
                  </a:lnTo>
                  <a:lnTo>
                    <a:pt x="4812" y="5566"/>
                  </a:lnTo>
                  <a:lnTo>
                    <a:pt x="5284" y="5661"/>
                  </a:lnTo>
                  <a:lnTo>
                    <a:pt x="5661" y="5849"/>
                  </a:lnTo>
                  <a:lnTo>
                    <a:pt x="5661" y="5661"/>
                  </a:lnTo>
                  <a:lnTo>
                    <a:pt x="5755" y="5566"/>
                  </a:lnTo>
                  <a:lnTo>
                    <a:pt x="5944" y="5283"/>
                  </a:lnTo>
                  <a:lnTo>
                    <a:pt x="5944" y="5095"/>
                  </a:lnTo>
                  <a:lnTo>
                    <a:pt x="5755" y="5000"/>
                  </a:lnTo>
                  <a:lnTo>
                    <a:pt x="6133" y="5000"/>
                  </a:lnTo>
                  <a:lnTo>
                    <a:pt x="6416" y="4906"/>
                  </a:lnTo>
                  <a:lnTo>
                    <a:pt x="6793" y="4529"/>
                  </a:lnTo>
                  <a:lnTo>
                    <a:pt x="6699" y="4529"/>
                  </a:lnTo>
                  <a:lnTo>
                    <a:pt x="6416" y="4434"/>
                  </a:lnTo>
                  <a:lnTo>
                    <a:pt x="6227" y="4434"/>
                  </a:lnTo>
                  <a:lnTo>
                    <a:pt x="6887" y="4340"/>
                  </a:lnTo>
                  <a:lnTo>
                    <a:pt x="7076" y="4246"/>
                  </a:lnTo>
                  <a:lnTo>
                    <a:pt x="6982" y="4246"/>
                  </a:lnTo>
                  <a:lnTo>
                    <a:pt x="6604" y="4151"/>
                  </a:lnTo>
                  <a:lnTo>
                    <a:pt x="6321" y="4151"/>
                  </a:lnTo>
                  <a:lnTo>
                    <a:pt x="6699" y="4057"/>
                  </a:lnTo>
                  <a:lnTo>
                    <a:pt x="6793" y="3963"/>
                  </a:lnTo>
                  <a:lnTo>
                    <a:pt x="5850" y="3963"/>
                  </a:lnTo>
                  <a:lnTo>
                    <a:pt x="5944" y="3868"/>
                  </a:lnTo>
                  <a:lnTo>
                    <a:pt x="5944" y="3774"/>
                  </a:lnTo>
                  <a:lnTo>
                    <a:pt x="6015" y="3703"/>
                  </a:lnTo>
                  <a:lnTo>
                    <a:pt x="6015" y="3703"/>
                  </a:lnTo>
                  <a:lnTo>
                    <a:pt x="5944" y="3680"/>
                  </a:lnTo>
                  <a:lnTo>
                    <a:pt x="5472" y="3680"/>
                  </a:lnTo>
                  <a:lnTo>
                    <a:pt x="5284" y="3585"/>
                  </a:lnTo>
                  <a:lnTo>
                    <a:pt x="5095" y="3397"/>
                  </a:lnTo>
                  <a:lnTo>
                    <a:pt x="5001" y="3019"/>
                  </a:lnTo>
                  <a:lnTo>
                    <a:pt x="5001" y="2736"/>
                  </a:lnTo>
                  <a:lnTo>
                    <a:pt x="4529" y="2642"/>
                  </a:lnTo>
                  <a:lnTo>
                    <a:pt x="3491" y="2264"/>
                  </a:lnTo>
                  <a:lnTo>
                    <a:pt x="2925" y="1981"/>
                  </a:lnTo>
                  <a:lnTo>
                    <a:pt x="2548" y="1698"/>
                  </a:lnTo>
                  <a:lnTo>
                    <a:pt x="2359" y="1415"/>
                  </a:lnTo>
                  <a:lnTo>
                    <a:pt x="2359" y="1321"/>
                  </a:lnTo>
                  <a:lnTo>
                    <a:pt x="2548" y="1132"/>
                  </a:lnTo>
                  <a:lnTo>
                    <a:pt x="2265" y="1321"/>
                  </a:lnTo>
                  <a:lnTo>
                    <a:pt x="2170" y="1321"/>
                  </a:lnTo>
                  <a:lnTo>
                    <a:pt x="2170" y="1227"/>
                  </a:lnTo>
                  <a:lnTo>
                    <a:pt x="2076" y="1321"/>
                  </a:lnTo>
                  <a:lnTo>
                    <a:pt x="2076" y="1227"/>
                  </a:lnTo>
                  <a:lnTo>
                    <a:pt x="1887" y="1510"/>
                  </a:lnTo>
                  <a:lnTo>
                    <a:pt x="1887" y="1321"/>
                  </a:lnTo>
                  <a:lnTo>
                    <a:pt x="1793" y="1132"/>
                  </a:lnTo>
                  <a:lnTo>
                    <a:pt x="1321" y="849"/>
                  </a:lnTo>
                  <a:lnTo>
                    <a:pt x="1133" y="661"/>
                  </a:lnTo>
                  <a:lnTo>
                    <a:pt x="944" y="472"/>
                  </a:lnTo>
                  <a:lnTo>
                    <a:pt x="850" y="283"/>
                  </a:lnTo>
                  <a:lnTo>
                    <a:pt x="850" y="0"/>
                  </a:lnTo>
                  <a:close/>
                  <a:moveTo>
                    <a:pt x="2642" y="6793"/>
                  </a:moveTo>
                  <a:lnTo>
                    <a:pt x="2642" y="6981"/>
                  </a:lnTo>
                  <a:lnTo>
                    <a:pt x="3019" y="7076"/>
                  </a:lnTo>
                  <a:lnTo>
                    <a:pt x="2736" y="6887"/>
                  </a:lnTo>
                  <a:lnTo>
                    <a:pt x="2642" y="6793"/>
                  </a:lnTo>
                  <a:close/>
                  <a:moveTo>
                    <a:pt x="3019" y="6793"/>
                  </a:moveTo>
                  <a:lnTo>
                    <a:pt x="3019" y="7076"/>
                  </a:lnTo>
                  <a:lnTo>
                    <a:pt x="3114" y="7076"/>
                  </a:lnTo>
                  <a:lnTo>
                    <a:pt x="3019" y="6793"/>
                  </a:lnTo>
                  <a:close/>
                </a:path>
              </a:pathLst>
            </a:custGeom>
            <a:grpFill/>
            <a:ln>
              <a:noFill/>
            </a:ln>
          </p:spPr>
          <p:txBody>
            <a:bodyPr lIns="91425" tIns="91425" rIns="91425" bIns="91425" anchor="ctr" anchorCtr="0">
              <a:noAutofit/>
            </a:bodyPr>
            <a:lstStyle/>
            <a:p>
              <a:pPr lvl="0">
                <a:spcBef>
                  <a:spcPts val="0"/>
                </a:spcBef>
                <a:buNone/>
              </a:pPr>
              <a:endParaRPr/>
            </a:p>
          </p:txBody>
        </p:sp>
      </p:grpSp>
      <p:grpSp>
        <p:nvGrpSpPr>
          <p:cNvPr id="9" name="Shape 385">
            <a:extLst>
              <a:ext uri="{FF2B5EF4-FFF2-40B4-BE49-F238E27FC236}">
                <a16:creationId xmlns:a16="http://schemas.microsoft.com/office/drawing/2014/main" id="{F54B320D-FF96-4CF3-84D2-E38C3223A2F7}"/>
              </a:ext>
            </a:extLst>
          </p:cNvPr>
          <p:cNvGrpSpPr/>
          <p:nvPr/>
        </p:nvGrpSpPr>
        <p:grpSpPr>
          <a:xfrm rot="20301304">
            <a:off x="5022237" y="1066533"/>
            <a:ext cx="1987472" cy="506772"/>
            <a:chOff x="242825" y="1204225"/>
            <a:chExt cx="2136775" cy="318400"/>
          </a:xfrm>
          <a:solidFill>
            <a:schemeClr val="accent2"/>
          </a:solidFill>
        </p:grpSpPr>
        <p:sp>
          <p:nvSpPr>
            <p:cNvPr id="10" name="Shape 386">
              <a:extLst>
                <a:ext uri="{FF2B5EF4-FFF2-40B4-BE49-F238E27FC236}">
                  <a16:creationId xmlns:a16="http://schemas.microsoft.com/office/drawing/2014/main" id="{95DD893A-0CBE-40AF-ACAE-D83DEB13906C}"/>
                </a:ext>
              </a:extLst>
            </p:cNvPr>
            <p:cNvSpPr/>
            <p:nvPr/>
          </p:nvSpPr>
          <p:spPr>
            <a:xfrm>
              <a:off x="242825" y="1298550"/>
              <a:ext cx="2054250" cy="224075"/>
            </a:xfrm>
            <a:custGeom>
              <a:avLst/>
              <a:gdLst/>
              <a:ahLst/>
              <a:cxnLst/>
              <a:rect l="0" t="0" r="0" b="0"/>
              <a:pathLst>
                <a:path w="82170" h="8963" extrusionOk="0">
                  <a:moveTo>
                    <a:pt x="60471" y="1"/>
                  </a:moveTo>
                  <a:lnTo>
                    <a:pt x="60547" y="39"/>
                  </a:lnTo>
                  <a:lnTo>
                    <a:pt x="60660" y="1"/>
                  </a:lnTo>
                  <a:close/>
                  <a:moveTo>
                    <a:pt x="63019" y="95"/>
                  </a:moveTo>
                  <a:lnTo>
                    <a:pt x="62924" y="190"/>
                  </a:lnTo>
                  <a:lnTo>
                    <a:pt x="63019" y="190"/>
                  </a:lnTo>
                  <a:lnTo>
                    <a:pt x="63019" y="95"/>
                  </a:lnTo>
                  <a:close/>
                  <a:moveTo>
                    <a:pt x="82075" y="944"/>
                  </a:moveTo>
                  <a:lnTo>
                    <a:pt x="82075" y="1039"/>
                  </a:lnTo>
                  <a:lnTo>
                    <a:pt x="81980" y="1133"/>
                  </a:lnTo>
                  <a:lnTo>
                    <a:pt x="81792" y="1133"/>
                  </a:lnTo>
                  <a:lnTo>
                    <a:pt x="81697" y="1039"/>
                  </a:lnTo>
                  <a:lnTo>
                    <a:pt x="81509" y="1227"/>
                  </a:lnTo>
                  <a:lnTo>
                    <a:pt x="81886" y="1227"/>
                  </a:lnTo>
                  <a:lnTo>
                    <a:pt x="82169" y="1039"/>
                  </a:lnTo>
                  <a:lnTo>
                    <a:pt x="82075" y="944"/>
                  </a:lnTo>
                  <a:close/>
                  <a:moveTo>
                    <a:pt x="44151" y="1510"/>
                  </a:moveTo>
                  <a:lnTo>
                    <a:pt x="43962" y="1605"/>
                  </a:lnTo>
                  <a:lnTo>
                    <a:pt x="44245" y="1605"/>
                  </a:lnTo>
                  <a:lnTo>
                    <a:pt x="44151" y="1510"/>
                  </a:lnTo>
                  <a:close/>
                  <a:moveTo>
                    <a:pt x="43019" y="1699"/>
                  </a:moveTo>
                  <a:lnTo>
                    <a:pt x="42830" y="1793"/>
                  </a:lnTo>
                  <a:lnTo>
                    <a:pt x="42956" y="1762"/>
                  </a:lnTo>
                  <a:lnTo>
                    <a:pt x="43019" y="1699"/>
                  </a:lnTo>
                  <a:close/>
                  <a:moveTo>
                    <a:pt x="13585" y="5472"/>
                  </a:moveTo>
                  <a:lnTo>
                    <a:pt x="13585" y="5504"/>
                  </a:lnTo>
                  <a:lnTo>
                    <a:pt x="13585" y="5504"/>
                  </a:lnTo>
                  <a:lnTo>
                    <a:pt x="13680" y="5472"/>
                  </a:lnTo>
                  <a:close/>
                  <a:moveTo>
                    <a:pt x="15095" y="6321"/>
                  </a:moveTo>
                  <a:lnTo>
                    <a:pt x="14812" y="6416"/>
                  </a:lnTo>
                  <a:lnTo>
                    <a:pt x="14812" y="6321"/>
                  </a:lnTo>
                  <a:close/>
                  <a:moveTo>
                    <a:pt x="60547" y="39"/>
                  </a:moveTo>
                  <a:lnTo>
                    <a:pt x="60377" y="95"/>
                  </a:lnTo>
                  <a:lnTo>
                    <a:pt x="60471" y="190"/>
                  </a:lnTo>
                  <a:lnTo>
                    <a:pt x="60094" y="378"/>
                  </a:lnTo>
                  <a:lnTo>
                    <a:pt x="59811" y="473"/>
                  </a:lnTo>
                  <a:lnTo>
                    <a:pt x="59717" y="473"/>
                  </a:lnTo>
                  <a:lnTo>
                    <a:pt x="59622" y="378"/>
                  </a:lnTo>
                  <a:lnTo>
                    <a:pt x="59811" y="378"/>
                  </a:lnTo>
                  <a:lnTo>
                    <a:pt x="59811" y="284"/>
                  </a:lnTo>
                  <a:lnTo>
                    <a:pt x="59811" y="190"/>
                  </a:lnTo>
                  <a:lnTo>
                    <a:pt x="58962" y="190"/>
                  </a:lnTo>
                  <a:lnTo>
                    <a:pt x="58773" y="284"/>
                  </a:lnTo>
                  <a:lnTo>
                    <a:pt x="58396" y="473"/>
                  </a:lnTo>
                  <a:lnTo>
                    <a:pt x="58585" y="473"/>
                  </a:lnTo>
                  <a:lnTo>
                    <a:pt x="58396" y="661"/>
                  </a:lnTo>
                  <a:lnTo>
                    <a:pt x="58207" y="661"/>
                  </a:lnTo>
                  <a:lnTo>
                    <a:pt x="58302" y="567"/>
                  </a:lnTo>
                  <a:lnTo>
                    <a:pt x="58113" y="661"/>
                  </a:lnTo>
                  <a:lnTo>
                    <a:pt x="57924" y="661"/>
                  </a:lnTo>
                  <a:lnTo>
                    <a:pt x="57453" y="473"/>
                  </a:lnTo>
                  <a:lnTo>
                    <a:pt x="56981" y="284"/>
                  </a:lnTo>
                  <a:lnTo>
                    <a:pt x="56604" y="284"/>
                  </a:lnTo>
                  <a:lnTo>
                    <a:pt x="56604" y="473"/>
                  </a:lnTo>
                  <a:lnTo>
                    <a:pt x="56415" y="567"/>
                  </a:lnTo>
                  <a:lnTo>
                    <a:pt x="57075" y="473"/>
                  </a:lnTo>
                  <a:lnTo>
                    <a:pt x="56698" y="661"/>
                  </a:lnTo>
                  <a:lnTo>
                    <a:pt x="57170" y="567"/>
                  </a:lnTo>
                  <a:lnTo>
                    <a:pt x="57075" y="661"/>
                  </a:lnTo>
                  <a:lnTo>
                    <a:pt x="57075" y="756"/>
                  </a:lnTo>
                  <a:lnTo>
                    <a:pt x="56321" y="756"/>
                  </a:lnTo>
                  <a:lnTo>
                    <a:pt x="56226" y="567"/>
                  </a:lnTo>
                  <a:lnTo>
                    <a:pt x="56132" y="473"/>
                  </a:lnTo>
                  <a:lnTo>
                    <a:pt x="55849" y="473"/>
                  </a:lnTo>
                  <a:lnTo>
                    <a:pt x="55471" y="567"/>
                  </a:lnTo>
                  <a:lnTo>
                    <a:pt x="55000" y="661"/>
                  </a:lnTo>
                  <a:lnTo>
                    <a:pt x="55094" y="661"/>
                  </a:lnTo>
                  <a:lnTo>
                    <a:pt x="53868" y="850"/>
                  </a:lnTo>
                  <a:lnTo>
                    <a:pt x="52830" y="1039"/>
                  </a:lnTo>
                  <a:lnTo>
                    <a:pt x="52830" y="1039"/>
                  </a:lnTo>
                  <a:lnTo>
                    <a:pt x="52924" y="850"/>
                  </a:lnTo>
                  <a:lnTo>
                    <a:pt x="53019" y="756"/>
                  </a:lnTo>
                  <a:lnTo>
                    <a:pt x="53019" y="756"/>
                  </a:lnTo>
                  <a:lnTo>
                    <a:pt x="52358" y="944"/>
                  </a:lnTo>
                  <a:lnTo>
                    <a:pt x="51981" y="1039"/>
                  </a:lnTo>
                  <a:lnTo>
                    <a:pt x="51887" y="1133"/>
                  </a:lnTo>
                  <a:lnTo>
                    <a:pt x="51887" y="1227"/>
                  </a:lnTo>
                  <a:lnTo>
                    <a:pt x="51604" y="1039"/>
                  </a:lnTo>
                  <a:lnTo>
                    <a:pt x="50755" y="1039"/>
                  </a:lnTo>
                  <a:lnTo>
                    <a:pt x="50755" y="944"/>
                  </a:lnTo>
                  <a:lnTo>
                    <a:pt x="50755" y="850"/>
                  </a:lnTo>
                  <a:lnTo>
                    <a:pt x="50660" y="850"/>
                  </a:lnTo>
                  <a:lnTo>
                    <a:pt x="50660" y="1039"/>
                  </a:lnTo>
                  <a:lnTo>
                    <a:pt x="49623" y="1322"/>
                  </a:lnTo>
                  <a:lnTo>
                    <a:pt x="49151" y="1416"/>
                  </a:lnTo>
                  <a:lnTo>
                    <a:pt x="48679" y="1416"/>
                  </a:lnTo>
                  <a:lnTo>
                    <a:pt x="48679" y="1322"/>
                  </a:lnTo>
                  <a:lnTo>
                    <a:pt x="48773" y="1322"/>
                  </a:lnTo>
                  <a:lnTo>
                    <a:pt x="48585" y="1133"/>
                  </a:lnTo>
                  <a:lnTo>
                    <a:pt x="47547" y="1133"/>
                  </a:lnTo>
                  <a:lnTo>
                    <a:pt x="46981" y="1322"/>
                  </a:lnTo>
                  <a:lnTo>
                    <a:pt x="46038" y="1699"/>
                  </a:lnTo>
                  <a:lnTo>
                    <a:pt x="46038" y="1699"/>
                  </a:lnTo>
                  <a:lnTo>
                    <a:pt x="46132" y="1605"/>
                  </a:lnTo>
                  <a:lnTo>
                    <a:pt x="46038" y="1510"/>
                  </a:lnTo>
                  <a:lnTo>
                    <a:pt x="45755" y="1699"/>
                  </a:lnTo>
                  <a:lnTo>
                    <a:pt x="45660" y="1793"/>
                  </a:lnTo>
                  <a:lnTo>
                    <a:pt x="45566" y="1793"/>
                  </a:lnTo>
                  <a:lnTo>
                    <a:pt x="45472" y="1699"/>
                  </a:lnTo>
                  <a:lnTo>
                    <a:pt x="45472" y="1510"/>
                  </a:lnTo>
                  <a:lnTo>
                    <a:pt x="45755" y="1510"/>
                  </a:lnTo>
                  <a:lnTo>
                    <a:pt x="45566" y="1416"/>
                  </a:lnTo>
                  <a:lnTo>
                    <a:pt x="45189" y="1416"/>
                  </a:lnTo>
                  <a:lnTo>
                    <a:pt x="44245" y="1605"/>
                  </a:lnTo>
                  <a:lnTo>
                    <a:pt x="42736" y="2076"/>
                  </a:lnTo>
                  <a:lnTo>
                    <a:pt x="42736" y="2076"/>
                  </a:lnTo>
                  <a:lnTo>
                    <a:pt x="43113" y="1793"/>
                  </a:lnTo>
                  <a:lnTo>
                    <a:pt x="43491" y="1605"/>
                  </a:lnTo>
                  <a:lnTo>
                    <a:pt x="43208" y="1699"/>
                  </a:lnTo>
                  <a:lnTo>
                    <a:pt x="42956" y="1762"/>
                  </a:lnTo>
                  <a:lnTo>
                    <a:pt x="42924" y="1793"/>
                  </a:lnTo>
                  <a:lnTo>
                    <a:pt x="42453" y="1982"/>
                  </a:lnTo>
                  <a:lnTo>
                    <a:pt x="42075" y="1982"/>
                  </a:lnTo>
                  <a:lnTo>
                    <a:pt x="41981" y="1888"/>
                  </a:lnTo>
                  <a:lnTo>
                    <a:pt x="40377" y="1888"/>
                  </a:lnTo>
                  <a:lnTo>
                    <a:pt x="38962" y="1982"/>
                  </a:lnTo>
                  <a:lnTo>
                    <a:pt x="39057" y="2076"/>
                  </a:lnTo>
                  <a:lnTo>
                    <a:pt x="38962" y="2171"/>
                  </a:lnTo>
                  <a:lnTo>
                    <a:pt x="38679" y="2265"/>
                  </a:lnTo>
                  <a:lnTo>
                    <a:pt x="38774" y="2076"/>
                  </a:lnTo>
                  <a:lnTo>
                    <a:pt x="38679" y="2076"/>
                  </a:lnTo>
                  <a:lnTo>
                    <a:pt x="38585" y="2171"/>
                  </a:lnTo>
                  <a:lnTo>
                    <a:pt x="38491" y="2265"/>
                  </a:lnTo>
                  <a:lnTo>
                    <a:pt x="38302" y="2171"/>
                  </a:lnTo>
                  <a:lnTo>
                    <a:pt x="38208" y="1982"/>
                  </a:lnTo>
                  <a:lnTo>
                    <a:pt x="37453" y="1982"/>
                  </a:lnTo>
                  <a:lnTo>
                    <a:pt x="37736" y="2171"/>
                  </a:lnTo>
                  <a:lnTo>
                    <a:pt x="37264" y="2171"/>
                  </a:lnTo>
                  <a:lnTo>
                    <a:pt x="37076" y="2076"/>
                  </a:lnTo>
                  <a:lnTo>
                    <a:pt x="36793" y="2171"/>
                  </a:lnTo>
                  <a:lnTo>
                    <a:pt x="36887" y="1982"/>
                  </a:lnTo>
                  <a:lnTo>
                    <a:pt x="35943" y="2359"/>
                  </a:lnTo>
                  <a:lnTo>
                    <a:pt x="34906" y="2548"/>
                  </a:lnTo>
                  <a:lnTo>
                    <a:pt x="33868" y="2737"/>
                  </a:lnTo>
                  <a:lnTo>
                    <a:pt x="32925" y="2737"/>
                  </a:lnTo>
                  <a:lnTo>
                    <a:pt x="33113" y="2642"/>
                  </a:lnTo>
                  <a:lnTo>
                    <a:pt x="32830" y="2642"/>
                  </a:lnTo>
                  <a:lnTo>
                    <a:pt x="32547" y="2737"/>
                  </a:lnTo>
                  <a:lnTo>
                    <a:pt x="32076" y="2925"/>
                  </a:lnTo>
                  <a:lnTo>
                    <a:pt x="31321" y="2925"/>
                  </a:lnTo>
                  <a:lnTo>
                    <a:pt x="30472" y="3020"/>
                  </a:lnTo>
                  <a:lnTo>
                    <a:pt x="29623" y="3114"/>
                  </a:lnTo>
                  <a:lnTo>
                    <a:pt x="27736" y="3397"/>
                  </a:lnTo>
                  <a:lnTo>
                    <a:pt x="26698" y="3491"/>
                  </a:lnTo>
                  <a:lnTo>
                    <a:pt x="26415" y="3586"/>
                  </a:lnTo>
                  <a:lnTo>
                    <a:pt x="26321" y="3680"/>
                  </a:lnTo>
                  <a:lnTo>
                    <a:pt x="26132" y="3586"/>
                  </a:lnTo>
                  <a:lnTo>
                    <a:pt x="25944" y="3491"/>
                  </a:lnTo>
                  <a:lnTo>
                    <a:pt x="25755" y="3586"/>
                  </a:lnTo>
                  <a:lnTo>
                    <a:pt x="25661" y="3869"/>
                  </a:lnTo>
                  <a:lnTo>
                    <a:pt x="25189" y="3774"/>
                  </a:lnTo>
                  <a:lnTo>
                    <a:pt x="24623" y="3774"/>
                  </a:lnTo>
                  <a:lnTo>
                    <a:pt x="23491" y="3963"/>
                  </a:lnTo>
                  <a:lnTo>
                    <a:pt x="22642" y="4057"/>
                  </a:lnTo>
                  <a:lnTo>
                    <a:pt x="21793" y="4152"/>
                  </a:lnTo>
                  <a:lnTo>
                    <a:pt x="21887" y="4057"/>
                  </a:lnTo>
                  <a:lnTo>
                    <a:pt x="21698" y="4152"/>
                  </a:lnTo>
                  <a:lnTo>
                    <a:pt x="21510" y="4340"/>
                  </a:lnTo>
                  <a:lnTo>
                    <a:pt x="21415" y="4529"/>
                  </a:lnTo>
                  <a:lnTo>
                    <a:pt x="21227" y="4623"/>
                  </a:lnTo>
                  <a:lnTo>
                    <a:pt x="21132" y="4529"/>
                  </a:lnTo>
                  <a:lnTo>
                    <a:pt x="20944" y="4435"/>
                  </a:lnTo>
                  <a:lnTo>
                    <a:pt x="20378" y="4340"/>
                  </a:lnTo>
                  <a:lnTo>
                    <a:pt x="19906" y="4435"/>
                  </a:lnTo>
                  <a:lnTo>
                    <a:pt x="19529" y="4623"/>
                  </a:lnTo>
                  <a:lnTo>
                    <a:pt x="19434" y="4529"/>
                  </a:lnTo>
                  <a:lnTo>
                    <a:pt x="19340" y="4529"/>
                  </a:lnTo>
                  <a:lnTo>
                    <a:pt x="18868" y="4623"/>
                  </a:lnTo>
                  <a:lnTo>
                    <a:pt x="17925" y="5001"/>
                  </a:lnTo>
                  <a:lnTo>
                    <a:pt x="17925" y="4812"/>
                  </a:lnTo>
                  <a:lnTo>
                    <a:pt x="17736" y="5001"/>
                  </a:lnTo>
                  <a:lnTo>
                    <a:pt x="17548" y="5095"/>
                  </a:lnTo>
                  <a:lnTo>
                    <a:pt x="17359" y="5189"/>
                  </a:lnTo>
                  <a:lnTo>
                    <a:pt x="16887" y="5284"/>
                  </a:lnTo>
                  <a:lnTo>
                    <a:pt x="16982" y="5189"/>
                  </a:lnTo>
                  <a:lnTo>
                    <a:pt x="16982" y="5189"/>
                  </a:lnTo>
                  <a:lnTo>
                    <a:pt x="16321" y="5284"/>
                  </a:lnTo>
                  <a:lnTo>
                    <a:pt x="15755" y="5472"/>
                  </a:lnTo>
                  <a:lnTo>
                    <a:pt x="15189" y="5567"/>
                  </a:lnTo>
                  <a:lnTo>
                    <a:pt x="14623" y="5567"/>
                  </a:lnTo>
                  <a:lnTo>
                    <a:pt x="15283" y="5472"/>
                  </a:lnTo>
                  <a:lnTo>
                    <a:pt x="15189" y="5378"/>
                  </a:lnTo>
                  <a:lnTo>
                    <a:pt x="15095" y="5284"/>
                  </a:lnTo>
                  <a:lnTo>
                    <a:pt x="15095" y="5189"/>
                  </a:lnTo>
                  <a:lnTo>
                    <a:pt x="15095" y="5095"/>
                  </a:lnTo>
                  <a:lnTo>
                    <a:pt x="14906" y="5189"/>
                  </a:lnTo>
                  <a:lnTo>
                    <a:pt x="14529" y="5284"/>
                  </a:lnTo>
                  <a:lnTo>
                    <a:pt x="13680" y="5472"/>
                  </a:lnTo>
                  <a:lnTo>
                    <a:pt x="13680" y="5567"/>
                  </a:lnTo>
                  <a:lnTo>
                    <a:pt x="13585" y="5567"/>
                  </a:lnTo>
                  <a:lnTo>
                    <a:pt x="13585" y="5504"/>
                  </a:lnTo>
                  <a:lnTo>
                    <a:pt x="13585" y="5504"/>
                  </a:lnTo>
                  <a:lnTo>
                    <a:pt x="13397" y="5567"/>
                  </a:lnTo>
                  <a:lnTo>
                    <a:pt x="13208" y="5661"/>
                  </a:lnTo>
                  <a:lnTo>
                    <a:pt x="13302" y="5755"/>
                  </a:lnTo>
                  <a:lnTo>
                    <a:pt x="13585" y="5661"/>
                  </a:lnTo>
                  <a:lnTo>
                    <a:pt x="13868" y="5661"/>
                  </a:lnTo>
                  <a:lnTo>
                    <a:pt x="13585" y="5850"/>
                  </a:lnTo>
                  <a:lnTo>
                    <a:pt x="13302" y="5850"/>
                  </a:lnTo>
                  <a:lnTo>
                    <a:pt x="13019" y="5755"/>
                  </a:lnTo>
                  <a:lnTo>
                    <a:pt x="12736" y="5755"/>
                  </a:lnTo>
                  <a:lnTo>
                    <a:pt x="11133" y="6227"/>
                  </a:lnTo>
                  <a:lnTo>
                    <a:pt x="11038" y="6133"/>
                  </a:lnTo>
                  <a:lnTo>
                    <a:pt x="10472" y="6321"/>
                  </a:lnTo>
                  <a:lnTo>
                    <a:pt x="10001" y="6416"/>
                  </a:lnTo>
                  <a:lnTo>
                    <a:pt x="9434" y="6510"/>
                  </a:lnTo>
                  <a:lnTo>
                    <a:pt x="8680" y="6699"/>
                  </a:lnTo>
                  <a:lnTo>
                    <a:pt x="7642" y="6888"/>
                  </a:lnTo>
                  <a:lnTo>
                    <a:pt x="6416" y="7076"/>
                  </a:lnTo>
                  <a:lnTo>
                    <a:pt x="3963" y="7454"/>
                  </a:lnTo>
                  <a:lnTo>
                    <a:pt x="1604" y="7831"/>
                  </a:lnTo>
                  <a:lnTo>
                    <a:pt x="944" y="8020"/>
                  </a:lnTo>
                  <a:lnTo>
                    <a:pt x="567" y="7925"/>
                  </a:lnTo>
                  <a:lnTo>
                    <a:pt x="284" y="7831"/>
                  </a:lnTo>
                  <a:lnTo>
                    <a:pt x="189" y="7831"/>
                  </a:lnTo>
                  <a:lnTo>
                    <a:pt x="189" y="7925"/>
                  </a:lnTo>
                  <a:lnTo>
                    <a:pt x="189" y="8208"/>
                  </a:lnTo>
                  <a:lnTo>
                    <a:pt x="1" y="8397"/>
                  </a:lnTo>
                  <a:lnTo>
                    <a:pt x="1" y="8586"/>
                  </a:lnTo>
                  <a:lnTo>
                    <a:pt x="1" y="8680"/>
                  </a:lnTo>
                  <a:lnTo>
                    <a:pt x="95" y="8774"/>
                  </a:lnTo>
                  <a:lnTo>
                    <a:pt x="472" y="8869"/>
                  </a:lnTo>
                  <a:lnTo>
                    <a:pt x="755" y="8869"/>
                  </a:lnTo>
                  <a:lnTo>
                    <a:pt x="567" y="8963"/>
                  </a:lnTo>
                  <a:lnTo>
                    <a:pt x="755" y="8963"/>
                  </a:lnTo>
                  <a:lnTo>
                    <a:pt x="1038" y="8869"/>
                  </a:lnTo>
                  <a:lnTo>
                    <a:pt x="1416" y="8586"/>
                  </a:lnTo>
                  <a:lnTo>
                    <a:pt x="1416" y="8774"/>
                  </a:lnTo>
                  <a:lnTo>
                    <a:pt x="1510" y="8869"/>
                  </a:lnTo>
                  <a:lnTo>
                    <a:pt x="1699" y="8774"/>
                  </a:lnTo>
                  <a:lnTo>
                    <a:pt x="1793" y="8774"/>
                  </a:lnTo>
                  <a:lnTo>
                    <a:pt x="2265" y="8586"/>
                  </a:lnTo>
                  <a:lnTo>
                    <a:pt x="2642" y="8491"/>
                  </a:lnTo>
                  <a:lnTo>
                    <a:pt x="3397" y="8491"/>
                  </a:lnTo>
                  <a:lnTo>
                    <a:pt x="4152" y="8397"/>
                  </a:lnTo>
                  <a:lnTo>
                    <a:pt x="4623" y="8397"/>
                  </a:lnTo>
                  <a:lnTo>
                    <a:pt x="5001" y="8114"/>
                  </a:lnTo>
                  <a:lnTo>
                    <a:pt x="5001" y="8208"/>
                  </a:lnTo>
                  <a:lnTo>
                    <a:pt x="5284" y="8114"/>
                  </a:lnTo>
                  <a:lnTo>
                    <a:pt x="5850" y="7831"/>
                  </a:lnTo>
                  <a:lnTo>
                    <a:pt x="5944" y="7925"/>
                  </a:lnTo>
                  <a:lnTo>
                    <a:pt x="5850" y="8020"/>
                  </a:lnTo>
                  <a:lnTo>
                    <a:pt x="5850" y="8114"/>
                  </a:lnTo>
                  <a:lnTo>
                    <a:pt x="5944" y="8020"/>
                  </a:lnTo>
                  <a:lnTo>
                    <a:pt x="6416" y="7925"/>
                  </a:lnTo>
                  <a:lnTo>
                    <a:pt x="7170" y="7925"/>
                  </a:lnTo>
                  <a:lnTo>
                    <a:pt x="7170" y="8020"/>
                  </a:lnTo>
                  <a:lnTo>
                    <a:pt x="7076" y="8114"/>
                  </a:lnTo>
                  <a:lnTo>
                    <a:pt x="7265" y="8020"/>
                  </a:lnTo>
                  <a:lnTo>
                    <a:pt x="7359" y="7925"/>
                  </a:lnTo>
                  <a:lnTo>
                    <a:pt x="7359" y="7831"/>
                  </a:lnTo>
                  <a:lnTo>
                    <a:pt x="7548" y="8020"/>
                  </a:lnTo>
                  <a:lnTo>
                    <a:pt x="8397" y="7642"/>
                  </a:lnTo>
                  <a:lnTo>
                    <a:pt x="8963" y="7454"/>
                  </a:lnTo>
                  <a:lnTo>
                    <a:pt x="9151" y="7359"/>
                  </a:lnTo>
                  <a:lnTo>
                    <a:pt x="9246" y="7359"/>
                  </a:lnTo>
                  <a:lnTo>
                    <a:pt x="9151" y="7171"/>
                  </a:lnTo>
                  <a:lnTo>
                    <a:pt x="9246" y="7076"/>
                  </a:lnTo>
                  <a:lnTo>
                    <a:pt x="9340" y="7076"/>
                  </a:lnTo>
                  <a:lnTo>
                    <a:pt x="9340" y="7171"/>
                  </a:lnTo>
                  <a:lnTo>
                    <a:pt x="9434" y="7076"/>
                  </a:lnTo>
                  <a:lnTo>
                    <a:pt x="9529" y="7171"/>
                  </a:lnTo>
                  <a:lnTo>
                    <a:pt x="9434" y="7265"/>
                  </a:lnTo>
                  <a:lnTo>
                    <a:pt x="9340" y="7265"/>
                  </a:lnTo>
                  <a:lnTo>
                    <a:pt x="9340" y="7359"/>
                  </a:lnTo>
                  <a:lnTo>
                    <a:pt x="9717" y="7171"/>
                  </a:lnTo>
                  <a:lnTo>
                    <a:pt x="10095" y="7076"/>
                  </a:lnTo>
                  <a:lnTo>
                    <a:pt x="10095" y="7171"/>
                  </a:lnTo>
                  <a:lnTo>
                    <a:pt x="10001" y="7171"/>
                  </a:lnTo>
                  <a:lnTo>
                    <a:pt x="9906" y="7265"/>
                  </a:lnTo>
                  <a:lnTo>
                    <a:pt x="9906" y="7359"/>
                  </a:lnTo>
                  <a:lnTo>
                    <a:pt x="9623" y="7265"/>
                  </a:lnTo>
                  <a:lnTo>
                    <a:pt x="9717" y="7454"/>
                  </a:lnTo>
                  <a:lnTo>
                    <a:pt x="10850" y="7076"/>
                  </a:lnTo>
                  <a:lnTo>
                    <a:pt x="11038" y="7076"/>
                  </a:lnTo>
                  <a:lnTo>
                    <a:pt x="11133" y="7171"/>
                  </a:lnTo>
                  <a:lnTo>
                    <a:pt x="11321" y="7265"/>
                  </a:lnTo>
                  <a:lnTo>
                    <a:pt x="11416" y="7265"/>
                  </a:lnTo>
                  <a:lnTo>
                    <a:pt x="11604" y="7171"/>
                  </a:lnTo>
                  <a:lnTo>
                    <a:pt x="11793" y="6982"/>
                  </a:lnTo>
                  <a:lnTo>
                    <a:pt x="11887" y="6888"/>
                  </a:lnTo>
                  <a:lnTo>
                    <a:pt x="12170" y="6888"/>
                  </a:lnTo>
                  <a:lnTo>
                    <a:pt x="12076" y="7076"/>
                  </a:lnTo>
                  <a:lnTo>
                    <a:pt x="12265" y="7076"/>
                  </a:lnTo>
                  <a:lnTo>
                    <a:pt x="12359" y="6888"/>
                  </a:lnTo>
                  <a:lnTo>
                    <a:pt x="12548" y="6793"/>
                  </a:lnTo>
                  <a:lnTo>
                    <a:pt x="12736" y="6793"/>
                  </a:lnTo>
                  <a:lnTo>
                    <a:pt x="12453" y="6982"/>
                  </a:lnTo>
                  <a:lnTo>
                    <a:pt x="12925" y="6982"/>
                  </a:lnTo>
                  <a:lnTo>
                    <a:pt x="13491" y="6888"/>
                  </a:lnTo>
                  <a:lnTo>
                    <a:pt x="14434" y="6605"/>
                  </a:lnTo>
                  <a:lnTo>
                    <a:pt x="15849" y="6510"/>
                  </a:lnTo>
                  <a:lnTo>
                    <a:pt x="16510" y="6416"/>
                  </a:lnTo>
                  <a:lnTo>
                    <a:pt x="16982" y="6227"/>
                  </a:lnTo>
                  <a:lnTo>
                    <a:pt x="17831" y="6038"/>
                  </a:lnTo>
                  <a:lnTo>
                    <a:pt x="18680" y="6038"/>
                  </a:lnTo>
                  <a:lnTo>
                    <a:pt x="19057" y="5850"/>
                  </a:lnTo>
                  <a:lnTo>
                    <a:pt x="19340" y="5755"/>
                  </a:lnTo>
                  <a:lnTo>
                    <a:pt x="20472" y="5661"/>
                  </a:lnTo>
                  <a:lnTo>
                    <a:pt x="21604" y="5567"/>
                  </a:lnTo>
                  <a:lnTo>
                    <a:pt x="22736" y="5378"/>
                  </a:lnTo>
                  <a:lnTo>
                    <a:pt x="23774" y="5095"/>
                  </a:lnTo>
                  <a:lnTo>
                    <a:pt x="23774" y="5284"/>
                  </a:lnTo>
                  <a:lnTo>
                    <a:pt x="24151" y="5189"/>
                  </a:lnTo>
                  <a:lnTo>
                    <a:pt x="24246" y="5189"/>
                  </a:lnTo>
                  <a:lnTo>
                    <a:pt x="24246" y="5095"/>
                  </a:lnTo>
                  <a:lnTo>
                    <a:pt x="24623" y="5001"/>
                  </a:lnTo>
                  <a:lnTo>
                    <a:pt x="25000" y="5095"/>
                  </a:lnTo>
                  <a:lnTo>
                    <a:pt x="25378" y="5095"/>
                  </a:lnTo>
                  <a:lnTo>
                    <a:pt x="25755" y="4906"/>
                  </a:lnTo>
                  <a:lnTo>
                    <a:pt x="25755" y="5095"/>
                  </a:lnTo>
                  <a:lnTo>
                    <a:pt x="25849" y="5001"/>
                  </a:lnTo>
                  <a:lnTo>
                    <a:pt x="26132" y="4906"/>
                  </a:lnTo>
                  <a:lnTo>
                    <a:pt x="27264" y="4906"/>
                  </a:lnTo>
                  <a:lnTo>
                    <a:pt x="28491" y="4718"/>
                  </a:lnTo>
                  <a:lnTo>
                    <a:pt x="28302" y="4529"/>
                  </a:lnTo>
                  <a:lnTo>
                    <a:pt x="28491" y="4435"/>
                  </a:lnTo>
                  <a:lnTo>
                    <a:pt x="28585" y="4340"/>
                  </a:lnTo>
                  <a:lnTo>
                    <a:pt x="28774" y="4529"/>
                  </a:lnTo>
                  <a:lnTo>
                    <a:pt x="28679" y="4623"/>
                  </a:lnTo>
                  <a:lnTo>
                    <a:pt x="29717" y="4623"/>
                  </a:lnTo>
                  <a:lnTo>
                    <a:pt x="30189" y="4529"/>
                  </a:lnTo>
                  <a:lnTo>
                    <a:pt x="31510" y="4246"/>
                  </a:lnTo>
                  <a:lnTo>
                    <a:pt x="32076" y="4057"/>
                  </a:lnTo>
                  <a:lnTo>
                    <a:pt x="32547" y="3869"/>
                  </a:lnTo>
                  <a:lnTo>
                    <a:pt x="32642" y="3963"/>
                  </a:lnTo>
                  <a:lnTo>
                    <a:pt x="32830" y="4057"/>
                  </a:lnTo>
                  <a:lnTo>
                    <a:pt x="33019" y="4057"/>
                  </a:lnTo>
                  <a:lnTo>
                    <a:pt x="33679" y="3869"/>
                  </a:lnTo>
                  <a:lnTo>
                    <a:pt x="33962" y="3586"/>
                  </a:lnTo>
                  <a:lnTo>
                    <a:pt x="34623" y="3586"/>
                  </a:lnTo>
                  <a:lnTo>
                    <a:pt x="35660" y="3491"/>
                  </a:lnTo>
                  <a:lnTo>
                    <a:pt x="37170" y="3586"/>
                  </a:lnTo>
                  <a:lnTo>
                    <a:pt x="37547" y="3397"/>
                  </a:lnTo>
                  <a:lnTo>
                    <a:pt x="38019" y="3303"/>
                  </a:lnTo>
                  <a:lnTo>
                    <a:pt x="39151" y="3208"/>
                  </a:lnTo>
                  <a:lnTo>
                    <a:pt x="41038" y="3208"/>
                  </a:lnTo>
                  <a:lnTo>
                    <a:pt x="41038" y="3114"/>
                  </a:lnTo>
                  <a:lnTo>
                    <a:pt x="41226" y="3020"/>
                  </a:lnTo>
                  <a:lnTo>
                    <a:pt x="41981" y="2925"/>
                  </a:lnTo>
                  <a:lnTo>
                    <a:pt x="44811" y="2925"/>
                  </a:lnTo>
                  <a:lnTo>
                    <a:pt x="45000" y="2831"/>
                  </a:lnTo>
                  <a:lnTo>
                    <a:pt x="45189" y="2642"/>
                  </a:lnTo>
                  <a:lnTo>
                    <a:pt x="45283" y="2548"/>
                  </a:lnTo>
                  <a:lnTo>
                    <a:pt x="45566" y="2548"/>
                  </a:lnTo>
                  <a:lnTo>
                    <a:pt x="45472" y="2737"/>
                  </a:lnTo>
                  <a:lnTo>
                    <a:pt x="45472" y="2737"/>
                  </a:lnTo>
                  <a:lnTo>
                    <a:pt x="46132" y="2548"/>
                  </a:lnTo>
                  <a:lnTo>
                    <a:pt x="46887" y="2548"/>
                  </a:lnTo>
                  <a:lnTo>
                    <a:pt x="47547" y="2454"/>
                  </a:lnTo>
                  <a:lnTo>
                    <a:pt x="48207" y="2265"/>
                  </a:lnTo>
                  <a:lnTo>
                    <a:pt x="48302" y="2359"/>
                  </a:lnTo>
                  <a:lnTo>
                    <a:pt x="49434" y="2359"/>
                  </a:lnTo>
                  <a:lnTo>
                    <a:pt x="49717" y="2265"/>
                  </a:lnTo>
                  <a:lnTo>
                    <a:pt x="50094" y="2171"/>
                  </a:lnTo>
                  <a:lnTo>
                    <a:pt x="50755" y="2076"/>
                  </a:lnTo>
                  <a:lnTo>
                    <a:pt x="52170" y="1982"/>
                  </a:lnTo>
                  <a:lnTo>
                    <a:pt x="54056" y="1793"/>
                  </a:lnTo>
                  <a:lnTo>
                    <a:pt x="56132" y="1510"/>
                  </a:lnTo>
                  <a:lnTo>
                    <a:pt x="56037" y="1605"/>
                  </a:lnTo>
                  <a:lnTo>
                    <a:pt x="55943" y="1699"/>
                  </a:lnTo>
                  <a:lnTo>
                    <a:pt x="55754" y="1699"/>
                  </a:lnTo>
                  <a:lnTo>
                    <a:pt x="55471" y="1793"/>
                  </a:lnTo>
                  <a:lnTo>
                    <a:pt x="55377" y="1888"/>
                  </a:lnTo>
                  <a:lnTo>
                    <a:pt x="56415" y="1605"/>
                  </a:lnTo>
                  <a:lnTo>
                    <a:pt x="56887" y="1510"/>
                  </a:lnTo>
                  <a:lnTo>
                    <a:pt x="56981" y="1605"/>
                  </a:lnTo>
                  <a:lnTo>
                    <a:pt x="56887" y="1699"/>
                  </a:lnTo>
                  <a:lnTo>
                    <a:pt x="57358" y="1605"/>
                  </a:lnTo>
                  <a:lnTo>
                    <a:pt x="57736" y="1605"/>
                  </a:lnTo>
                  <a:lnTo>
                    <a:pt x="58207" y="1510"/>
                  </a:lnTo>
                  <a:lnTo>
                    <a:pt x="58679" y="1510"/>
                  </a:lnTo>
                  <a:lnTo>
                    <a:pt x="58773" y="1416"/>
                  </a:lnTo>
                  <a:lnTo>
                    <a:pt x="58868" y="1322"/>
                  </a:lnTo>
                  <a:lnTo>
                    <a:pt x="59056" y="1133"/>
                  </a:lnTo>
                  <a:lnTo>
                    <a:pt x="59151" y="1227"/>
                  </a:lnTo>
                  <a:lnTo>
                    <a:pt x="59339" y="1227"/>
                  </a:lnTo>
                  <a:lnTo>
                    <a:pt x="59434" y="1322"/>
                  </a:lnTo>
                  <a:lnTo>
                    <a:pt x="59339" y="1510"/>
                  </a:lnTo>
                  <a:lnTo>
                    <a:pt x="59811" y="1416"/>
                  </a:lnTo>
                  <a:lnTo>
                    <a:pt x="60000" y="1322"/>
                  </a:lnTo>
                  <a:lnTo>
                    <a:pt x="60094" y="1416"/>
                  </a:lnTo>
                  <a:lnTo>
                    <a:pt x="60377" y="1322"/>
                  </a:lnTo>
                  <a:lnTo>
                    <a:pt x="60660" y="1227"/>
                  </a:lnTo>
                  <a:lnTo>
                    <a:pt x="61320" y="1133"/>
                  </a:lnTo>
                  <a:lnTo>
                    <a:pt x="61981" y="1227"/>
                  </a:lnTo>
                  <a:lnTo>
                    <a:pt x="62641" y="1227"/>
                  </a:lnTo>
                  <a:lnTo>
                    <a:pt x="62547" y="1133"/>
                  </a:lnTo>
                  <a:lnTo>
                    <a:pt x="63207" y="1039"/>
                  </a:lnTo>
                  <a:lnTo>
                    <a:pt x="63019" y="1133"/>
                  </a:lnTo>
                  <a:lnTo>
                    <a:pt x="63585" y="1133"/>
                  </a:lnTo>
                  <a:lnTo>
                    <a:pt x="63302" y="1039"/>
                  </a:lnTo>
                  <a:lnTo>
                    <a:pt x="63773" y="850"/>
                  </a:lnTo>
                  <a:lnTo>
                    <a:pt x="64151" y="756"/>
                  </a:lnTo>
                  <a:lnTo>
                    <a:pt x="64434" y="850"/>
                  </a:lnTo>
                  <a:lnTo>
                    <a:pt x="64434" y="1133"/>
                  </a:lnTo>
                  <a:lnTo>
                    <a:pt x="65283" y="850"/>
                  </a:lnTo>
                  <a:lnTo>
                    <a:pt x="65283" y="944"/>
                  </a:lnTo>
                  <a:lnTo>
                    <a:pt x="65471" y="944"/>
                  </a:lnTo>
                  <a:lnTo>
                    <a:pt x="65566" y="850"/>
                  </a:lnTo>
                  <a:lnTo>
                    <a:pt x="65754" y="944"/>
                  </a:lnTo>
                  <a:lnTo>
                    <a:pt x="66132" y="850"/>
                  </a:lnTo>
                  <a:lnTo>
                    <a:pt x="66981" y="850"/>
                  </a:lnTo>
                  <a:lnTo>
                    <a:pt x="66981" y="944"/>
                  </a:lnTo>
                  <a:lnTo>
                    <a:pt x="66886" y="1039"/>
                  </a:lnTo>
                  <a:lnTo>
                    <a:pt x="66792" y="1039"/>
                  </a:lnTo>
                  <a:lnTo>
                    <a:pt x="66792" y="1133"/>
                  </a:lnTo>
                  <a:lnTo>
                    <a:pt x="67641" y="944"/>
                  </a:lnTo>
                  <a:lnTo>
                    <a:pt x="68113" y="850"/>
                  </a:lnTo>
                  <a:lnTo>
                    <a:pt x="68584" y="850"/>
                  </a:lnTo>
                  <a:lnTo>
                    <a:pt x="68773" y="944"/>
                  </a:lnTo>
                  <a:lnTo>
                    <a:pt x="68962" y="944"/>
                  </a:lnTo>
                  <a:lnTo>
                    <a:pt x="69150" y="850"/>
                  </a:lnTo>
                  <a:lnTo>
                    <a:pt x="70849" y="944"/>
                  </a:lnTo>
                  <a:lnTo>
                    <a:pt x="71509" y="850"/>
                  </a:lnTo>
                  <a:lnTo>
                    <a:pt x="72169" y="756"/>
                  </a:lnTo>
                  <a:lnTo>
                    <a:pt x="73207" y="756"/>
                  </a:lnTo>
                  <a:lnTo>
                    <a:pt x="73584" y="944"/>
                  </a:lnTo>
                  <a:lnTo>
                    <a:pt x="73962" y="944"/>
                  </a:lnTo>
                  <a:lnTo>
                    <a:pt x="73773" y="756"/>
                  </a:lnTo>
                  <a:lnTo>
                    <a:pt x="74056" y="567"/>
                  </a:lnTo>
                  <a:lnTo>
                    <a:pt x="74150" y="567"/>
                  </a:lnTo>
                  <a:lnTo>
                    <a:pt x="74150" y="756"/>
                  </a:lnTo>
                  <a:lnTo>
                    <a:pt x="74339" y="850"/>
                  </a:lnTo>
                  <a:lnTo>
                    <a:pt x="74433" y="756"/>
                  </a:lnTo>
                  <a:lnTo>
                    <a:pt x="74716" y="661"/>
                  </a:lnTo>
                  <a:lnTo>
                    <a:pt x="75188" y="661"/>
                  </a:lnTo>
                  <a:lnTo>
                    <a:pt x="75188" y="756"/>
                  </a:lnTo>
                  <a:lnTo>
                    <a:pt x="74999" y="850"/>
                  </a:lnTo>
                  <a:lnTo>
                    <a:pt x="75377" y="756"/>
                  </a:lnTo>
                  <a:lnTo>
                    <a:pt x="75754" y="756"/>
                  </a:lnTo>
                  <a:lnTo>
                    <a:pt x="75471" y="850"/>
                  </a:lnTo>
                  <a:lnTo>
                    <a:pt x="75565" y="944"/>
                  </a:lnTo>
                  <a:lnTo>
                    <a:pt x="76226" y="1039"/>
                  </a:lnTo>
                  <a:lnTo>
                    <a:pt x="76320" y="850"/>
                  </a:lnTo>
                  <a:lnTo>
                    <a:pt x="76509" y="850"/>
                  </a:lnTo>
                  <a:lnTo>
                    <a:pt x="76792" y="756"/>
                  </a:lnTo>
                  <a:lnTo>
                    <a:pt x="77075" y="661"/>
                  </a:lnTo>
                  <a:lnTo>
                    <a:pt x="76886" y="850"/>
                  </a:lnTo>
                  <a:lnTo>
                    <a:pt x="76981" y="944"/>
                  </a:lnTo>
                  <a:lnTo>
                    <a:pt x="77264" y="1039"/>
                  </a:lnTo>
                  <a:lnTo>
                    <a:pt x="77547" y="1133"/>
                  </a:lnTo>
                  <a:lnTo>
                    <a:pt x="77924" y="1227"/>
                  </a:lnTo>
                  <a:lnTo>
                    <a:pt x="78018" y="1133"/>
                  </a:lnTo>
                  <a:lnTo>
                    <a:pt x="77924" y="1039"/>
                  </a:lnTo>
                  <a:lnTo>
                    <a:pt x="78207" y="944"/>
                  </a:lnTo>
                  <a:lnTo>
                    <a:pt x="78490" y="1039"/>
                  </a:lnTo>
                  <a:lnTo>
                    <a:pt x="78773" y="1039"/>
                  </a:lnTo>
                  <a:lnTo>
                    <a:pt x="79056" y="1133"/>
                  </a:lnTo>
                  <a:lnTo>
                    <a:pt x="79716" y="944"/>
                  </a:lnTo>
                  <a:lnTo>
                    <a:pt x="80282" y="756"/>
                  </a:lnTo>
                  <a:lnTo>
                    <a:pt x="80282" y="850"/>
                  </a:lnTo>
                  <a:lnTo>
                    <a:pt x="80188" y="944"/>
                  </a:lnTo>
                  <a:lnTo>
                    <a:pt x="80848" y="1039"/>
                  </a:lnTo>
                  <a:lnTo>
                    <a:pt x="81131" y="1039"/>
                  </a:lnTo>
                  <a:lnTo>
                    <a:pt x="81131" y="1133"/>
                  </a:lnTo>
                  <a:lnTo>
                    <a:pt x="81037" y="1227"/>
                  </a:lnTo>
                  <a:lnTo>
                    <a:pt x="81697" y="1039"/>
                  </a:lnTo>
                  <a:lnTo>
                    <a:pt x="81886" y="944"/>
                  </a:lnTo>
                  <a:lnTo>
                    <a:pt x="81792" y="850"/>
                  </a:lnTo>
                  <a:lnTo>
                    <a:pt x="81414" y="850"/>
                  </a:lnTo>
                  <a:lnTo>
                    <a:pt x="80943" y="944"/>
                  </a:lnTo>
                  <a:lnTo>
                    <a:pt x="81037" y="756"/>
                  </a:lnTo>
                  <a:lnTo>
                    <a:pt x="80754" y="944"/>
                  </a:lnTo>
                  <a:lnTo>
                    <a:pt x="80660" y="756"/>
                  </a:lnTo>
                  <a:lnTo>
                    <a:pt x="80754" y="661"/>
                  </a:lnTo>
                  <a:lnTo>
                    <a:pt x="80188" y="661"/>
                  </a:lnTo>
                  <a:lnTo>
                    <a:pt x="80188" y="567"/>
                  </a:lnTo>
                  <a:lnTo>
                    <a:pt x="80282" y="567"/>
                  </a:lnTo>
                  <a:lnTo>
                    <a:pt x="79528" y="473"/>
                  </a:lnTo>
                  <a:lnTo>
                    <a:pt x="79339" y="567"/>
                  </a:lnTo>
                  <a:lnTo>
                    <a:pt x="79245" y="567"/>
                  </a:lnTo>
                  <a:lnTo>
                    <a:pt x="79245" y="661"/>
                  </a:lnTo>
                  <a:lnTo>
                    <a:pt x="79056" y="850"/>
                  </a:lnTo>
                  <a:lnTo>
                    <a:pt x="78867" y="378"/>
                  </a:lnTo>
                  <a:lnTo>
                    <a:pt x="78679" y="473"/>
                  </a:lnTo>
                  <a:lnTo>
                    <a:pt x="78396" y="567"/>
                  </a:lnTo>
                  <a:lnTo>
                    <a:pt x="78018" y="661"/>
                  </a:lnTo>
                  <a:lnTo>
                    <a:pt x="77924" y="661"/>
                  </a:lnTo>
                  <a:lnTo>
                    <a:pt x="77830" y="567"/>
                  </a:lnTo>
                  <a:lnTo>
                    <a:pt x="77075" y="567"/>
                  </a:lnTo>
                  <a:lnTo>
                    <a:pt x="77264" y="473"/>
                  </a:lnTo>
                  <a:lnTo>
                    <a:pt x="77169" y="284"/>
                  </a:lnTo>
                  <a:lnTo>
                    <a:pt x="76981" y="378"/>
                  </a:lnTo>
                  <a:lnTo>
                    <a:pt x="76792" y="473"/>
                  </a:lnTo>
                  <a:lnTo>
                    <a:pt x="76037" y="473"/>
                  </a:lnTo>
                  <a:lnTo>
                    <a:pt x="74716" y="190"/>
                  </a:lnTo>
                  <a:lnTo>
                    <a:pt x="74433" y="378"/>
                  </a:lnTo>
                  <a:lnTo>
                    <a:pt x="74056" y="378"/>
                  </a:lnTo>
                  <a:lnTo>
                    <a:pt x="74150" y="190"/>
                  </a:lnTo>
                  <a:lnTo>
                    <a:pt x="74056" y="190"/>
                  </a:lnTo>
                  <a:lnTo>
                    <a:pt x="73773" y="284"/>
                  </a:lnTo>
                  <a:lnTo>
                    <a:pt x="73773" y="95"/>
                  </a:lnTo>
                  <a:lnTo>
                    <a:pt x="73301" y="190"/>
                  </a:lnTo>
                  <a:lnTo>
                    <a:pt x="72830" y="190"/>
                  </a:lnTo>
                  <a:lnTo>
                    <a:pt x="72830" y="378"/>
                  </a:lnTo>
                  <a:lnTo>
                    <a:pt x="72924" y="473"/>
                  </a:lnTo>
                  <a:lnTo>
                    <a:pt x="72924" y="567"/>
                  </a:lnTo>
                  <a:lnTo>
                    <a:pt x="72735" y="661"/>
                  </a:lnTo>
                  <a:lnTo>
                    <a:pt x="72735" y="567"/>
                  </a:lnTo>
                  <a:lnTo>
                    <a:pt x="72547" y="473"/>
                  </a:lnTo>
                  <a:lnTo>
                    <a:pt x="72452" y="378"/>
                  </a:lnTo>
                  <a:lnTo>
                    <a:pt x="72641" y="284"/>
                  </a:lnTo>
                  <a:lnTo>
                    <a:pt x="71603" y="284"/>
                  </a:lnTo>
                  <a:lnTo>
                    <a:pt x="70849" y="190"/>
                  </a:lnTo>
                  <a:lnTo>
                    <a:pt x="70660" y="284"/>
                  </a:lnTo>
                  <a:lnTo>
                    <a:pt x="69905" y="473"/>
                  </a:lnTo>
                  <a:lnTo>
                    <a:pt x="69056" y="473"/>
                  </a:lnTo>
                  <a:lnTo>
                    <a:pt x="68207" y="378"/>
                  </a:lnTo>
                  <a:lnTo>
                    <a:pt x="67547" y="284"/>
                  </a:lnTo>
                  <a:lnTo>
                    <a:pt x="67641" y="190"/>
                  </a:lnTo>
                  <a:lnTo>
                    <a:pt x="67735" y="190"/>
                  </a:lnTo>
                  <a:lnTo>
                    <a:pt x="67169" y="95"/>
                  </a:lnTo>
                  <a:lnTo>
                    <a:pt x="66698" y="95"/>
                  </a:lnTo>
                  <a:lnTo>
                    <a:pt x="66886" y="190"/>
                  </a:lnTo>
                  <a:lnTo>
                    <a:pt x="65283" y="190"/>
                  </a:lnTo>
                  <a:lnTo>
                    <a:pt x="64905" y="95"/>
                  </a:lnTo>
                  <a:lnTo>
                    <a:pt x="64905" y="190"/>
                  </a:lnTo>
                  <a:lnTo>
                    <a:pt x="65000" y="190"/>
                  </a:lnTo>
                  <a:lnTo>
                    <a:pt x="65094" y="284"/>
                  </a:lnTo>
                  <a:lnTo>
                    <a:pt x="65094" y="378"/>
                  </a:lnTo>
                  <a:lnTo>
                    <a:pt x="64528" y="284"/>
                  </a:lnTo>
                  <a:lnTo>
                    <a:pt x="63962" y="190"/>
                  </a:lnTo>
                  <a:lnTo>
                    <a:pt x="63773" y="284"/>
                  </a:lnTo>
                  <a:lnTo>
                    <a:pt x="63585" y="473"/>
                  </a:lnTo>
                  <a:lnTo>
                    <a:pt x="63396" y="567"/>
                  </a:lnTo>
                  <a:lnTo>
                    <a:pt x="63302" y="567"/>
                  </a:lnTo>
                  <a:lnTo>
                    <a:pt x="63207" y="473"/>
                  </a:lnTo>
                  <a:lnTo>
                    <a:pt x="63207" y="284"/>
                  </a:lnTo>
                  <a:lnTo>
                    <a:pt x="63396" y="284"/>
                  </a:lnTo>
                  <a:lnTo>
                    <a:pt x="63490" y="190"/>
                  </a:lnTo>
                  <a:lnTo>
                    <a:pt x="63113" y="190"/>
                  </a:lnTo>
                  <a:lnTo>
                    <a:pt x="61981" y="284"/>
                  </a:lnTo>
                  <a:lnTo>
                    <a:pt x="61320" y="284"/>
                  </a:lnTo>
                  <a:lnTo>
                    <a:pt x="61226" y="190"/>
                  </a:lnTo>
                  <a:lnTo>
                    <a:pt x="61320" y="95"/>
                  </a:lnTo>
                  <a:lnTo>
                    <a:pt x="60849" y="190"/>
                  </a:lnTo>
                  <a:lnTo>
                    <a:pt x="60547" y="39"/>
                  </a:lnTo>
                  <a:close/>
                </a:path>
              </a:pathLst>
            </a:custGeom>
            <a:grpFill/>
            <a:ln>
              <a:noFill/>
            </a:ln>
          </p:spPr>
          <p:txBody>
            <a:bodyPr lIns="91425" tIns="91425" rIns="91425" bIns="91425" anchor="ctr" anchorCtr="0">
              <a:noAutofit/>
            </a:bodyPr>
            <a:lstStyle/>
            <a:p>
              <a:pPr lvl="0">
                <a:spcBef>
                  <a:spcPts val="0"/>
                </a:spcBef>
                <a:buNone/>
              </a:pPr>
              <a:endParaRPr/>
            </a:p>
          </p:txBody>
        </p:sp>
        <p:sp>
          <p:nvSpPr>
            <p:cNvPr id="11" name="Shape 387">
              <a:extLst>
                <a:ext uri="{FF2B5EF4-FFF2-40B4-BE49-F238E27FC236}">
                  <a16:creationId xmlns:a16="http://schemas.microsoft.com/office/drawing/2014/main" id="{11D7CB44-5602-47A4-BDC1-71D5F34FD9CA}"/>
                </a:ext>
              </a:extLst>
            </p:cNvPr>
            <p:cNvSpPr/>
            <p:nvPr/>
          </p:nvSpPr>
          <p:spPr>
            <a:xfrm>
              <a:off x="2202700" y="1204225"/>
              <a:ext cx="176900" cy="176900"/>
            </a:xfrm>
            <a:custGeom>
              <a:avLst/>
              <a:gdLst/>
              <a:ahLst/>
              <a:cxnLst/>
              <a:rect l="0" t="0" r="0" b="0"/>
              <a:pathLst>
                <a:path w="7076" h="7076" extrusionOk="0">
                  <a:moveTo>
                    <a:pt x="2548" y="1132"/>
                  </a:moveTo>
                  <a:lnTo>
                    <a:pt x="2548" y="1132"/>
                  </a:lnTo>
                  <a:lnTo>
                    <a:pt x="2548" y="1132"/>
                  </a:lnTo>
                  <a:close/>
                  <a:moveTo>
                    <a:pt x="2170" y="1132"/>
                  </a:moveTo>
                  <a:lnTo>
                    <a:pt x="2170" y="1227"/>
                  </a:lnTo>
                  <a:lnTo>
                    <a:pt x="2265" y="1132"/>
                  </a:lnTo>
                  <a:close/>
                  <a:moveTo>
                    <a:pt x="2076" y="1227"/>
                  </a:moveTo>
                  <a:lnTo>
                    <a:pt x="2076" y="1227"/>
                  </a:lnTo>
                  <a:lnTo>
                    <a:pt x="2076" y="1227"/>
                  </a:lnTo>
                  <a:close/>
                  <a:moveTo>
                    <a:pt x="472" y="1604"/>
                  </a:moveTo>
                  <a:lnTo>
                    <a:pt x="378" y="1698"/>
                  </a:lnTo>
                  <a:lnTo>
                    <a:pt x="472" y="1651"/>
                  </a:lnTo>
                  <a:lnTo>
                    <a:pt x="472" y="1651"/>
                  </a:lnTo>
                  <a:lnTo>
                    <a:pt x="472" y="1604"/>
                  </a:lnTo>
                  <a:close/>
                  <a:moveTo>
                    <a:pt x="567" y="1604"/>
                  </a:moveTo>
                  <a:lnTo>
                    <a:pt x="472" y="1651"/>
                  </a:lnTo>
                  <a:lnTo>
                    <a:pt x="472" y="1651"/>
                  </a:lnTo>
                  <a:lnTo>
                    <a:pt x="472" y="1698"/>
                  </a:lnTo>
                  <a:lnTo>
                    <a:pt x="567" y="1604"/>
                  </a:lnTo>
                  <a:close/>
                  <a:moveTo>
                    <a:pt x="6038" y="3680"/>
                  </a:moveTo>
                  <a:lnTo>
                    <a:pt x="6015" y="3703"/>
                  </a:lnTo>
                  <a:lnTo>
                    <a:pt x="6015" y="3703"/>
                  </a:lnTo>
                  <a:lnTo>
                    <a:pt x="6227" y="3774"/>
                  </a:lnTo>
                  <a:lnTo>
                    <a:pt x="6038" y="3680"/>
                  </a:lnTo>
                  <a:close/>
                  <a:moveTo>
                    <a:pt x="850" y="0"/>
                  </a:moveTo>
                  <a:lnTo>
                    <a:pt x="378" y="378"/>
                  </a:lnTo>
                  <a:lnTo>
                    <a:pt x="1" y="755"/>
                  </a:lnTo>
                  <a:lnTo>
                    <a:pt x="95" y="849"/>
                  </a:lnTo>
                  <a:lnTo>
                    <a:pt x="189" y="1038"/>
                  </a:lnTo>
                  <a:lnTo>
                    <a:pt x="284" y="1132"/>
                  </a:lnTo>
                  <a:lnTo>
                    <a:pt x="378" y="1227"/>
                  </a:lnTo>
                  <a:lnTo>
                    <a:pt x="472" y="1227"/>
                  </a:lnTo>
                  <a:lnTo>
                    <a:pt x="755" y="1132"/>
                  </a:lnTo>
                  <a:lnTo>
                    <a:pt x="755" y="1132"/>
                  </a:lnTo>
                  <a:lnTo>
                    <a:pt x="472" y="1415"/>
                  </a:lnTo>
                  <a:lnTo>
                    <a:pt x="661" y="1415"/>
                  </a:lnTo>
                  <a:lnTo>
                    <a:pt x="567" y="1604"/>
                  </a:lnTo>
                  <a:lnTo>
                    <a:pt x="567" y="1604"/>
                  </a:lnTo>
                  <a:lnTo>
                    <a:pt x="1227" y="1415"/>
                  </a:lnTo>
                  <a:lnTo>
                    <a:pt x="1038" y="1604"/>
                  </a:lnTo>
                  <a:lnTo>
                    <a:pt x="850" y="1887"/>
                  </a:lnTo>
                  <a:lnTo>
                    <a:pt x="1321" y="2264"/>
                  </a:lnTo>
                  <a:lnTo>
                    <a:pt x="2548" y="3114"/>
                  </a:lnTo>
                  <a:lnTo>
                    <a:pt x="3963" y="4057"/>
                  </a:lnTo>
                  <a:lnTo>
                    <a:pt x="4529" y="4340"/>
                  </a:lnTo>
                  <a:lnTo>
                    <a:pt x="4812" y="4340"/>
                  </a:lnTo>
                  <a:lnTo>
                    <a:pt x="4718" y="4434"/>
                  </a:lnTo>
                  <a:lnTo>
                    <a:pt x="4718" y="4529"/>
                  </a:lnTo>
                  <a:lnTo>
                    <a:pt x="5001" y="4717"/>
                  </a:lnTo>
                  <a:lnTo>
                    <a:pt x="5001" y="4717"/>
                  </a:lnTo>
                  <a:lnTo>
                    <a:pt x="4812" y="4623"/>
                  </a:lnTo>
                  <a:lnTo>
                    <a:pt x="4906" y="4812"/>
                  </a:lnTo>
                  <a:lnTo>
                    <a:pt x="5189" y="5000"/>
                  </a:lnTo>
                  <a:lnTo>
                    <a:pt x="5189" y="5000"/>
                  </a:lnTo>
                  <a:lnTo>
                    <a:pt x="5001" y="4906"/>
                  </a:lnTo>
                  <a:lnTo>
                    <a:pt x="4718" y="4812"/>
                  </a:lnTo>
                  <a:lnTo>
                    <a:pt x="4812" y="4812"/>
                  </a:lnTo>
                  <a:lnTo>
                    <a:pt x="4623" y="4717"/>
                  </a:lnTo>
                  <a:lnTo>
                    <a:pt x="4246" y="4717"/>
                  </a:lnTo>
                  <a:lnTo>
                    <a:pt x="4246" y="4623"/>
                  </a:lnTo>
                  <a:lnTo>
                    <a:pt x="4057" y="4812"/>
                  </a:lnTo>
                  <a:lnTo>
                    <a:pt x="3963" y="5095"/>
                  </a:lnTo>
                  <a:lnTo>
                    <a:pt x="4151" y="4906"/>
                  </a:lnTo>
                  <a:lnTo>
                    <a:pt x="4623" y="4906"/>
                  </a:lnTo>
                  <a:lnTo>
                    <a:pt x="4529" y="5000"/>
                  </a:lnTo>
                  <a:lnTo>
                    <a:pt x="4529" y="5189"/>
                  </a:lnTo>
                  <a:lnTo>
                    <a:pt x="4623" y="5378"/>
                  </a:lnTo>
                  <a:lnTo>
                    <a:pt x="4340" y="5472"/>
                  </a:lnTo>
                  <a:lnTo>
                    <a:pt x="3963" y="5755"/>
                  </a:lnTo>
                  <a:lnTo>
                    <a:pt x="3585" y="6132"/>
                  </a:lnTo>
                  <a:lnTo>
                    <a:pt x="3491" y="6321"/>
                  </a:lnTo>
                  <a:lnTo>
                    <a:pt x="3491" y="6510"/>
                  </a:lnTo>
                  <a:lnTo>
                    <a:pt x="3302" y="6415"/>
                  </a:lnTo>
                  <a:lnTo>
                    <a:pt x="3208" y="6321"/>
                  </a:lnTo>
                  <a:lnTo>
                    <a:pt x="3114" y="6415"/>
                  </a:lnTo>
                  <a:lnTo>
                    <a:pt x="3019" y="6604"/>
                  </a:lnTo>
                  <a:lnTo>
                    <a:pt x="3019" y="6793"/>
                  </a:lnTo>
                  <a:lnTo>
                    <a:pt x="3302" y="6981"/>
                  </a:lnTo>
                  <a:lnTo>
                    <a:pt x="3397" y="6981"/>
                  </a:lnTo>
                  <a:lnTo>
                    <a:pt x="3585" y="6887"/>
                  </a:lnTo>
                  <a:lnTo>
                    <a:pt x="3680" y="6604"/>
                  </a:lnTo>
                  <a:lnTo>
                    <a:pt x="3680" y="6227"/>
                  </a:lnTo>
                  <a:lnTo>
                    <a:pt x="3868" y="6415"/>
                  </a:lnTo>
                  <a:lnTo>
                    <a:pt x="4151" y="6604"/>
                  </a:lnTo>
                  <a:lnTo>
                    <a:pt x="4246" y="6510"/>
                  </a:lnTo>
                  <a:lnTo>
                    <a:pt x="4529" y="6227"/>
                  </a:lnTo>
                  <a:lnTo>
                    <a:pt x="4718" y="5849"/>
                  </a:lnTo>
                  <a:lnTo>
                    <a:pt x="4812" y="5566"/>
                  </a:lnTo>
                  <a:lnTo>
                    <a:pt x="5284" y="5661"/>
                  </a:lnTo>
                  <a:lnTo>
                    <a:pt x="5661" y="5849"/>
                  </a:lnTo>
                  <a:lnTo>
                    <a:pt x="5661" y="5661"/>
                  </a:lnTo>
                  <a:lnTo>
                    <a:pt x="5755" y="5566"/>
                  </a:lnTo>
                  <a:lnTo>
                    <a:pt x="5944" y="5283"/>
                  </a:lnTo>
                  <a:lnTo>
                    <a:pt x="5944" y="5095"/>
                  </a:lnTo>
                  <a:lnTo>
                    <a:pt x="5755" y="5000"/>
                  </a:lnTo>
                  <a:lnTo>
                    <a:pt x="6133" y="5000"/>
                  </a:lnTo>
                  <a:lnTo>
                    <a:pt x="6416" y="4906"/>
                  </a:lnTo>
                  <a:lnTo>
                    <a:pt x="6793" y="4529"/>
                  </a:lnTo>
                  <a:lnTo>
                    <a:pt x="6699" y="4529"/>
                  </a:lnTo>
                  <a:lnTo>
                    <a:pt x="6416" y="4434"/>
                  </a:lnTo>
                  <a:lnTo>
                    <a:pt x="6227" y="4434"/>
                  </a:lnTo>
                  <a:lnTo>
                    <a:pt x="6887" y="4340"/>
                  </a:lnTo>
                  <a:lnTo>
                    <a:pt x="7076" y="4246"/>
                  </a:lnTo>
                  <a:lnTo>
                    <a:pt x="6982" y="4246"/>
                  </a:lnTo>
                  <a:lnTo>
                    <a:pt x="6604" y="4151"/>
                  </a:lnTo>
                  <a:lnTo>
                    <a:pt x="6321" y="4151"/>
                  </a:lnTo>
                  <a:lnTo>
                    <a:pt x="6699" y="4057"/>
                  </a:lnTo>
                  <a:lnTo>
                    <a:pt x="6793" y="3963"/>
                  </a:lnTo>
                  <a:lnTo>
                    <a:pt x="5850" y="3963"/>
                  </a:lnTo>
                  <a:lnTo>
                    <a:pt x="5944" y="3868"/>
                  </a:lnTo>
                  <a:lnTo>
                    <a:pt x="5944" y="3774"/>
                  </a:lnTo>
                  <a:lnTo>
                    <a:pt x="6015" y="3703"/>
                  </a:lnTo>
                  <a:lnTo>
                    <a:pt x="6015" y="3703"/>
                  </a:lnTo>
                  <a:lnTo>
                    <a:pt x="5944" y="3680"/>
                  </a:lnTo>
                  <a:lnTo>
                    <a:pt x="5472" y="3680"/>
                  </a:lnTo>
                  <a:lnTo>
                    <a:pt x="5284" y="3585"/>
                  </a:lnTo>
                  <a:lnTo>
                    <a:pt x="5095" y="3397"/>
                  </a:lnTo>
                  <a:lnTo>
                    <a:pt x="5001" y="3019"/>
                  </a:lnTo>
                  <a:lnTo>
                    <a:pt x="5001" y="2736"/>
                  </a:lnTo>
                  <a:lnTo>
                    <a:pt x="4529" y="2642"/>
                  </a:lnTo>
                  <a:lnTo>
                    <a:pt x="3491" y="2264"/>
                  </a:lnTo>
                  <a:lnTo>
                    <a:pt x="2925" y="1981"/>
                  </a:lnTo>
                  <a:lnTo>
                    <a:pt x="2548" y="1698"/>
                  </a:lnTo>
                  <a:lnTo>
                    <a:pt x="2359" y="1415"/>
                  </a:lnTo>
                  <a:lnTo>
                    <a:pt x="2359" y="1321"/>
                  </a:lnTo>
                  <a:lnTo>
                    <a:pt x="2548" y="1132"/>
                  </a:lnTo>
                  <a:lnTo>
                    <a:pt x="2265" y="1321"/>
                  </a:lnTo>
                  <a:lnTo>
                    <a:pt x="2170" y="1321"/>
                  </a:lnTo>
                  <a:lnTo>
                    <a:pt x="2170" y="1227"/>
                  </a:lnTo>
                  <a:lnTo>
                    <a:pt x="2076" y="1321"/>
                  </a:lnTo>
                  <a:lnTo>
                    <a:pt x="2076" y="1227"/>
                  </a:lnTo>
                  <a:lnTo>
                    <a:pt x="1887" y="1510"/>
                  </a:lnTo>
                  <a:lnTo>
                    <a:pt x="1887" y="1321"/>
                  </a:lnTo>
                  <a:lnTo>
                    <a:pt x="1793" y="1132"/>
                  </a:lnTo>
                  <a:lnTo>
                    <a:pt x="1321" y="849"/>
                  </a:lnTo>
                  <a:lnTo>
                    <a:pt x="1133" y="661"/>
                  </a:lnTo>
                  <a:lnTo>
                    <a:pt x="944" y="472"/>
                  </a:lnTo>
                  <a:lnTo>
                    <a:pt x="850" y="283"/>
                  </a:lnTo>
                  <a:lnTo>
                    <a:pt x="850" y="0"/>
                  </a:lnTo>
                  <a:close/>
                  <a:moveTo>
                    <a:pt x="2642" y="6793"/>
                  </a:moveTo>
                  <a:lnTo>
                    <a:pt x="2642" y="6981"/>
                  </a:lnTo>
                  <a:lnTo>
                    <a:pt x="3019" y="7076"/>
                  </a:lnTo>
                  <a:lnTo>
                    <a:pt x="2736" y="6887"/>
                  </a:lnTo>
                  <a:lnTo>
                    <a:pt x="2642" y="6793"/>
                  </a:lnTo>
                  <a:close/>
                  <a:moveTo>
                    <a:pt x="3019" y="6793"/>
                  </a:moveTo>
                  <a:lnTo>
                    <a:pt x="3019" y="7076"/>
                  </a:lnTo>
                  <a:lnTo>
                    <a:pt x="3114" y="7076"/>
                  </a:lnTo>
                  <a:lnTo>
                    <a:pt x="3019" y="6793"/>
                  </a:lnTo>
                  <a:close/>
                </a:path>
              </a:pathLst>
            </a:custGeom>
            <a:grpFill/>
            <a:ln>
              <a:noFill/>
            </a:ln>
          </p:spPr>
          <p:txBody>
            <a:bodyPr lIns="91425" tIns="91425" rIns="91425" bIns="91425" anchor="ctr" anchorCtr="0">
              <a:noAutofit/>
            </a:bodyPr>
            <a:lstStyle/>
            <a:p>
              <a:pPr lvl="0">
                <a:spcBef>
                  <a:spcPts val="0"/>
                </a:spcBef>
                <a:buNone/>
              </a:pPr>
              <a:endParaRPr/>
            </a:p>
          </p:txBody>
        </p:sp>
      </p:grpSp>
      <p:sp>
        <p:nvSpPr>
          <p:cNvPr id="12" name="Metin kutusu 11">
            <a:extLst>
              <a:ext uri="{FF2B5EF4-FFF2-40B4-BE49-F238E27FC236}">
                <a16:creationId xmlns:a16="http://schemas.microsoft.com/office/drawing/2014/main" id="{75643F2B-F555-4283-BF50-2A1577B228E1}"/>
              </a:ext>
            </a:extLst>
          </p:cNvPr>
          <p:cNvSpPr txBox="1"/>
          <p:nvPr/>
        </p:nvSpPr>
        <p:spPr>
          <a:xfrm>
            <a:off x="7208196" y="389106"/>
            <a:ext cx="3161489" cy="1200329"/>
          </a:xfrm>
          <a:prstGeom prst="rect">
            <a:avLst/>
          </a:prstGeom>
          <a:noFill/>
        </p:spPr>
        <p:txBody>
          <a:bodyPr wrap="square" rtlCol="0">
            <a:spAutoFit/>
          </a:bodyPr>
          <a:lstStyle/>
          <a:p>
            <a:pPr algn="just"/>
            <a:r>
              <a:rPr lang="en-US" dirty="0">
                <a:latin typeface="Times New Roman" panose="02020603050405020304" pitchFamily="18" charset="0"/>
                <a:cs typeface="Times New Roman" panose="02020603050405020304" pitchFamily="18" charset="0"/>
              </a:rPr>
              <a:t>With the student e-mail address assigned to you, you can scan and borrow books from the library page</a:t>
            </a:r>
            <a:endParaRPr lang="tr-TR" dirty="0">
              <a:latin typeface="Times New Roman" panose="02020603050405020304" pitchFamily="18" charset="0"/>
              <a:cs typeface="Times New Roman" panose="02020603050405020304" pitchFamily="18" charset="0"/>
            </a:endParaRPr>
          </a:p>
        </p:txBody>
      </p:sp>
      <p:sp>
        <p:nvSpPr>
          <p:cNvPr id="13" name="Metin kutusu 12">
            <a:extLst>
              <a:ext uri="{FF2B5EF4-FFF2-40B4-BE49-F238E27FC236}">
                <a16:creationId xmlns:a16="http://schemas.microsoft.com/office/drawing/2014/main" id="{437B5508-6F83-4952-834D-5EC522136AF6}"/>
              </a:ext>
            </a:extLst>
          </p:cNvPr>
          <p:cNvSpPr txBox="1"/>
          <p:nvPr/>
        </p:nvSpPr>
        <p:spPr>
          <a:xfrm>
            <a:off x="214009" y="116732"/>
            <a:ext cx="3550595" cy="923330"/>
          </a:xfrm>
          <a:prstGeom prst="rect">
            <a:avLst/>
          </a:prstGeom>
          <a:noFill/>
        </p:spPr>
        <p:txBody>
          <a:bodyPr wrap="square" rtlCol="0">
            <a:spAutoFit/>
          </a:bodyPr>
          <a:lstStyle/>
          <a:p>
            <a:pPr algn="just"/>
            <a:r>
              <a:rPr lang="en-US" dirty="0">
                <a:latin typeface="Times New Roman" panose="02020603050405020304" pitchFamily="18" charset="0"/>
                <a:cs typeface="Times New Roman" panose="02020603050405020304" pitchFamily="18" charset="0"/>
              </a:rPr>
              <a:t>You can do your operations such as choosing courses, viewing notes, etc. from </a:t>
            </a:r>
            <a:r>
              <a:rPr lang="en-US" u="sng" dirty="0">
                <a:latin typeface="Times New Roman" panose="02020603050405020304" pitchFamily="18" charset="0"/>
                <a:cs typeface="Times New Roman" panose="02020603050405020304" pitchFamily="18" charset="0"/>
              </a:rPr>
              <a:t>bys.ibu.edu.tr </a:t>
            </a:r>
            <a:r>
              <a:rPr lang="en-US" dirty="0">
                <a:latin typeface="Times New Roman" panose="02020603050405020304" pitchFamily="18" charset="0"/>
                <a:cs typeface="Times New Roman" panose="02020603050405020304" pitchFamily="18" charset="0"/>
              </a:rPr>
              <a:t>or here.</a:t>
            </a:r>
            <a:endParaRPr lang="tr-TR" dirty="0">
              <a:latin typeface="Times New Roman" panose="02020603050405020304" pitchFamily="18" charset="0"/>
              <a:cs typeface="Times New Roman" panose="02020603050405020304" pitchFamily="18" charset="0"/>
            </a:endParaRPr>
          </a:p>
        </p:txBody>
      </p:sp>
      <p:sp>
        <p:nvSpPr>
          <p:cNvPr id="14" name="Shape 399">
            <a:extLst>
              <a:ext uri="{FF2B5EF4-FFF2-40B4-BE49-F238E27FC236}">
                <a16:creationId xmlns:a16="http://schemas.microsoft.com/office/drawing/2014/main" id="{B1D4A6EE-E3A2-4FA1-8142-B9543E7906F9}"/>
              </a:ext>
            </a:extLst>
          </p:cNvPr>
          <p:cNvSpPr/>
          <p:nvPr/>
        </p:nvSpPr>
        <p:spPr>
          <a:xfrm flipV="1">
            <a:off x="4230091" y="2489299"/>
            <a:ext cx="3731817" cy="3303951"/>
          </a:xfrm>
          <a:custGeom>
            <a:avLst/>
            <a:gdLst/>
            <a:ahLst/>
            <a:cxnLst/>
            <a:rect l="0" t="0" r="0" b="0"/>
            <a:pathLst>
              <a:path w="65189" h="62358" extrusionOk="0">
                <a:moveTo>
                  <a:pt x="40283" y="1525"/>
                </a:moveTo>
                <a:lnTo>
                  <a:pt x="40000" y="1541"/>
                </a:lnTo>
                <a:lnTo>
                  <a:pt x="40000" y="1541"/>
                </a:lnTo>
                <a:lnTo>
                  <a:pt x="39811" y="1604"/>
                </a:lnTo>
                <a:lnTo>
                  <a:pt x="40283" y="1525"/>
                </a:lnTo>
                <a:close/>
                <a:moveTo>
                  <a:pt x="22547" y="1793"/>
                </a:moveTo>
                <a:lnTo>
                  <a:pt x="22359" y="1887"/>
                </a:lnTo>
                <a:lnTo>
                  <a:pt x="21981" y="2359"/>
                </a:lnTo>
                <a:lnTo>
                  <a:pt x="24057" y="1981"/>
                </a:lnTo>
                <a:lnTo>
                  <a:pt x="23208" y="2076"/>
                </a:lnTo>
                <a:lnTo>
                  <a:pt x="22925" y="1981"/>
                </a:lnTo>
                <a:lnTo>
                  <a:pt x="22642" y="1887"/>
                </a:lnTo>
                <a:lnTo>
                  <a:pt x="22642" y="1793"/>
                </a:lnTo>
                <a:close/>
                <a:moveTo>
                  <a:pt x="64528" y="13585"/>
                </a:moveTo>
                <a:lnTo>
                  <a:pt x="64528" y="13679"/>
                </a:lnTo>
                <a:lnTo>
                  <a:pt x="64551" y="13679"/>
                </a:lnTo>
                <a:lnTo>
                  <a:pt x="64528" y="13585"/>
                </a:lnTo>
                <a:close/>
                <a:moveTo>
                  <a:pt x="33868" y="58678"/>
                </a:moveTo>
                <a:lnTo>
                  <a:pt x="34057" y="58772"/>
                </a:lnTo>
                <a:lnTo>
                  <a:pt x="34057" y="58772"/>
                </a:lnTo>
                <a:lnTo>
                  <a:pt x="33962" y="58678"/>
                </a:lnTo>
                <a:close/>
                <a:moveTo>
                  <a:pt x="30849" y="58678"/>
                </a:moveTo>
                <a:lnTo>
                  <a:pt x="30943" y="58772"/>
                </a:lnTo>
                <a:lnTo>
                  <a:pt x="30283" y="58867"/>
                </a:lnTo>
                <a:lnTo>
                  <a:pt x="30472" y="58772"/>
                </a:lnTo>
                <a:lnTo>
                  <a:pt x="30849" y="58678"/>
                </a:lnTo>
                <a:close/>
                <a:moveTo>
                  <a:pt x="32264" y="59056"/>
                </a:moveTo>
                <a:lnTo>
                  <a:pt x="33113" y="59244"/>
                </a:lnTo>
                <a:lnTo>
                  <a:pt x="31698" y="59339"/>
                </a:lnTo>
                <a:lnTo>
                  <a:pt x="31415" y="59339"/>
                </a:lnTo>
                <a:lnTo>
                  <a:pt x="32264" y="59056"/>
                </a:lnTo>
                <a:close/>
                <a:moveTo>
                  <a:pt x="60849" y="0"/>
                </a:moveTo>
                <a:lnTo>
                  <a:pt x="58679" y="95"/>
                </a:lnTo>
                <a:lnTo>
                  <a:pt x="56792" y="189"/>
                </a:lnTo>
                <a:lnTo>
                  <a:pt x="58584" y="378"/>
                </a:lnTo>
                <a:lnTo>
                  <a:pt x="58301" y="189"/>
                </a:lnTo>
                <a:lnTo>
                  <a:pt x="59151" y="378"/>
                </a:lnTo>
                <a:lnTo>
                  <a:pt x="58679" y="472"/>
                </a:lnTo>
                <a:lnTo>
                  <a:pt x="58018" y="472"/>
                </a:lnTo>
                <a:lnTo>
                  <a:pt x="56792" y="283"/>
                </a:lnTo>
                <a:lnTo>
                  <a:pt x="55943" y="283"/>
                </a:lnTo>
                <a:lnTo>
                  <a:pt x="54528" y="378"/>
                </a:lnTo>
                <a:lnTo>
                  <a:pt x="50660" y="378"/>
                </a:lnTo>
                <a:lnTo>
                  <a:pt x="48585" y="472"/>
                </a:lnTo>
                <a:lnTo>
                  <a:pt x="46226" y="472"/>
                </a:lnTo>
                <a:lnTo>
                  <a:pt x="43868" y="283"/>
                </a:lnTo>
                <a:lnTo>
                  <a:pt x="44056" y="472"/>
                </a:lnTo>
                <a:lnTo>
                  <a:pt x="44339" y="472"/>
                </a:lnTo>
                <a:lnTo>
                  <a:pt x="43396" y="661"/>
                </a:lnTo>
                <a:lnTo>
                  <a:pt x="42170" y="849"/>
                </a:lnTo>
                <a:lnTo>
                  <a:pt x="40849" y="755"/>
                </a:lnTo>
                <a:lnTo>
                  <a:pt x="40377" y="661"/>
                </a:lnTo>
                <a:lnTo>
                  <a:pt x="39906" y="566"/>
                </a:lnTo>
                <a:lnTo>
                  <a:pt x="39717" y="566"/>
                </a:lnTo>
                <a:lnTo>
                  <a:pt x="38207" y="661"/>
                </a:lnTo>
                <a:lnTo>
                  <a:pt x="36509" y="944"/>
                </a:lnTo>
                <a:lnTo>
                  <a:pt x="34906" y="1132"/>
                </a:lnTo>
                <a:lnTo>
                  <a:pt x="33585" y="1132"/>
                </a:lnTo>
                <a:lnTo>
                  <a:pt x="33962" y="1038"/>
                </a:lnTo>
                <a:lnTo>
                  <a:pt x="33774" y="944"/>
                </a:lnTo>
                <a:lnTo>
                  <a:pt x="33396" y="944"/>
                </a:lnTo>
                <a:lnTo>
                  <a:pt x="32453" y="1038"/>
                </a:lnTo>
                <a:lnTo>
                  <a:pt x="30283" y="1321"/>
                </a:lnTo>
                <a:lnTo>
                  <a:pt x="30472" y="1415"/>
                </a:lnTo>
                <a:lnTo>
                  <a:pt x="30566" y="1510"/>
                </a:lnTo>
                <a:lnTo>
                  <a:pt x="29151" y="1604"/>
                </a:lnTo>
                <a:lnTo>
                  <a:pt x="29057" y="1698"/>
                </a:lnTo>
                <a:lnTo>
                  <a:pt x="29717" y="1698"/>
                </a:lnTo>
                <a:lnTo>
                  <a:pt x="28208" y="1793"/>
                </a:lnTo>
                <a:lnTo>
                  <a:pt x="27547" y="1793"/>
                </a:lnTo>
                <a:lnTo>
                  <a:pt x="27642" y="1698"/>
                </a:lnTo>
                <a:lnTo>
                  <a:pt x="28585" y="1510"/>
                </a:lnTo>
                <a:lnTo>
                  <a:pt x="27736" y="1604"/>
                </a:lnTo>
                <a:lnTo>
                  <a:pt x="26887" y="1698"/>
                </a:lnTo>
                <a:lnTo>
                  <a:pt x="26038" y="1698"/>
                </a:lnTo>
                <a:lnTo>
                  <a:pt x="25189" y="1793"/>
                </a:lnTo>
                <a:lnTo>
                  <a:pt x="25189" y="1793"/>
                </a:lnTo>
                <a:lnTo>
                  <a:pt x="25755" y="1698"/>
                </a:lnTo>
                <a:lnTo>
                  <a:pt x="24906" y="1793"/>
                </a:lnTo>
                <a:lnTo>
                  <a:pt x="24057" y="1981"/>
                </a:lnTo>
                <a:lnTo>
                  <a:pt x="25094" y="1887"/>
                </a:lnTo>
                <a:lnTo>
                  <a:pt x="26132" y="1981"/>
                </a:lnTo>
                <a:lnTo>
                  <a:pt x="24906" y="2264"/>
                </a:lnTo>
                <a:lnTo>
                  <a:pt x="23585" y="2359"/>
                </a:lnTo>
                <a:lnTo>
                  <a:pt x="23585" y="2453"/>
                </a:lnTo>
                <a:lnTo>
                  <a:pt x="23585" y="2547"/>
                </a:lnTo>
                <a:lnTo>
                  <a:pt x="25566" y="2359"/>
                </a:lnTo>
                <a:lnTo>
                  <a:pt x="27547" y="2264"/>
                </a:lnTo>
                <a:lnTo>
                  <a:pt x="29434" y="1981"/>
                </a:lnTo>
                <a:lnTo>
                  <a:pt x="30377" y="1793"/>
                </a:lnTo>
                <a:lnTo>
                  <a:pt x="31321" y="1604"/>
                </a:lnTo>
                <a:lnTo>
                  <a:pt x="30472" y="1887"/>
                </a:lnTo>
                <a:lnTo>
                  <a:pt x="30660" y="1981"/>
                </a:lnTo>
                <a:lnTo>
                  <a:pt x="31038" y="2076"/>
                </a:lnTo>
                <a:lnTo>
                  <a:pt x="31981" y="2170"/>
                </a:lnTo>
                <a:lnTo>
                  <a:pt x="33302" y="2170"/>
                </a:lnTo>
                <a:lnTo>
                  <a:pt x="34717" y="2076"/>
                </a:lnTo>
                <a:lnTo>
                  <a:pt x="37075" y="1887"/>
                </a:lnTo>
                <a:lnTo>
                  <a:pt x="37830" y="1793"/>
                </a:lnTo>
                <a:lnTo>
                  <a:pt x="37924" y="1698"/>
                </a:lnTo>
                <a:lnTo>
                  <a:pt x="38868" y="1604"/>
                </a:lnTo>
                <a:lnTo>
                  <a:pt x="38962" y="1510"/>
                </a:lnTo>
                <a:lnTo>
                  <a:pt x="38868" y="1510"/>
                </a:lnTo>
                <a:lnTo>
                  <a:pt x="38113" y="1415"/>
                </a:lnTo>
                <a:lnTo>
                  <a:pt x="40000" y="1510"/>
                </a:lnTo>
                <a:lnTo>
                  <a:pt x="38868" y="1604"/>
                </a:lnTo>
                <a:lnTo>
                  <a:pt x="40000" y="1541"/>
                </a:lnTo>
                <a:lnTo>
                  <a:pt x="40000" y="1541"/>
                </a:lnTo>
                <a:lnTo>
                  <a:pt x="40094" y="1510"/>
                </a:lnTo>
                <a:lnTo>
                  <a:pt x="40377" y="1510"/>
                </a:lnTo>
                <a:lnTo>
                  <a:pt x="40283" y="1525"/>
                </a:lnTo>
                <a:lnTo>
                  <a:pt x="40283" y="1525"/>
                </a:lnTo>
                <a:lnTo>
                  <a:pt x="40566" y="1510"/>
                </a:lnTo>
                <a:lnTo>
                  <a:pt x="41509" y="1604"/>
                </a:lnTo>
                <a:lnTo>
                  <a:pt x="44151" y="1415"/>
                </a:lnTo>
                <a:lnTo>
                  <a:pt x="45000" y="1321"/>
                </a:lnTo>
                <a:lnTo>
                  <a:pt x="44434" y="1321"/>
                </a:lnTo>
                <a:lnTo>
                  <a:pt x="45188" y="1132"/>
                </a:lnTo>
                <a:lnTo>
                  <a:pt x="45660" y="1227"/>
                </a:lnTo>
                <a:lnTo>
                  <a:pt x="45755" y="1227"/>
                </a:lnTo>
                <a:lnTo>
                  <a:pt x="45755" y="1321"/>
                </a:lnTo>
                <a:lnTo>
                  <a:pt x="45377" y="1321"/>
                </a:lnTo>
                <a:lnTo>
                  <a:pt x="46038" y="1415"/>
                </a:lnTo>
                <a:lnTo>
                  <a:pt x="46792" y="1321"/>
                </a:lnTo>
                <a:lnTo>
                  <a:pt x="46792" y="1227"/>
                </a:lnTo>
                <a:lnTo>
                  <a:pt x="46981" y="1321"/>
                </a:lnTo>
                <a:lnTo>
                  <a:pt x="47547" y="1321"/>
                </a:lnTo>
                <a:lnTo>
                  <a:pt x="47358" y="1510"/>
                </a:lnTo>
                <a:lnTo>
                  <a:pt x="46981" y="1510"/>
                </a:lnTo>
                <a:lnTo>
                  <a:pt x="46792" y="1415"/>
                </a:lnTo>
                <a:lnTo>
                  <a:pt x="43868" y="1698"/>
                </a:lnTo>
                <a:lnTo>
                  <a:pt x="45566" y="1698"/>
                </a:lnTo>
                <a:lnTo>
                  <a:pt x="47264" y="1604"/>
                </a:lnTo>
                <a:lnTo>
                  <a:pt x="50566" y="1321"/>
                </a:lnTo>
                <a:lnTo>
                  <a:pt x="52169" y="1227"/>
                </a:lnTo>
                <a:lnTo>
                  <a:pt x="55471" y="1227"/>
                </a:lnTo>
                <a:lnTo>
                  <a:pt x="57075" y="1415"/>
                </a:lnTo>
                <a:lnTo>
                  <a:pt x="56603" y="1321"/>
                </a:lnTo>
                <a:lnTo>
                  <a:pt x="56509" y="1227"/>
                </a:lnTo>
                <a:lnTo>
                  <a:pt x="57264" y="1132"/>
                </a:lnTo>
                <a:lnTo>
                  <a:pt x="58396" y="1227"/>
                </a:lnTo>
                <a:lnTo>
                  <a:pt x="58773" y="1227"/>
                </a:lnTo>
                <a:lnTo>
                  <a:pt x="58962" y="1321"/>
                </a:lnTo>
                <a:lnTo>
                  <a:pt x="59905" y="1321"/>
                </a:lnTo>
                <a:lnTo>
                  <a:pt x="61037" y="1510"/>
                </a:lnTo>
                <a:lnTo>
                  <a:pt x="61603" y="1698"/>
                </a:lnTo>
                <a:lnTo>
                  <a:pt x="62075" y="1887"/>
                </a:lnTo>
                <a:lnTo>
                  <a:pt x="62452" y="2076"/>
                </a:lnTo>
                <a:lnTo>
                  <a:pt x="62547" y="2359"/>
                </a:lnTo>
                <a:lnTo>
                  <a:pt x="62641" y="4528"/>
                </a:lnTo>
                <a:lnTo>
                  <a:pt x="62641" y="8113"/>
                </a:lnTo>
                <a:lnTo>
                  <a:pt x="62547" y="17547"/>
                </a:lnTo>
                <a:lnTo>
                  <a:pt x="62547" y="22547"/>
                </a:lnTo>
                <a:lnTo>
                  <a:pt x="62641" y="27075"/>
                </a:lnTo>
                <a:lnTo>
                  <a:pt x="62830" y="30849"/>
                </a:lnTo>
                <a:lnTo>
                  <a:pt x="62924" y="32169"/>
                </a:lnTo>
                <a:lnTo>
                  <a:pt x="63113" y="33207"/>
                </a:lnTo>
                <a:lnTo>
                  <a:pt x="63113" y="34528"/>
                </a:lnTo>
                <a:lnTo>
                  <a:pt x="63207" y="35943"/>
                </a:lnTo>
                <a:lnTo>
                  <a:pt x="63207" y="36886"/>
                </a:lnTo>
                <a:lnTo>
                  <a:pt x="63113" y="38396"/>
                </a:lnTo>
                <a:lnTo>
                  <a:pt x="62830" y="42358"/>
                </a:lnTo>
                <a:lnTo>
                  <a:pt x="62547" y="46509"/>
                </a:lnTo>
                <a:lnTo>
                  <a:pt x="62452" y="48207"/>
                </a:lnTo>
                <a:lnTo>
                  <a:pt x="62547" y="49527"/>
                </a:lnTo>
                <a:lnTo>
                  <a:pt x="62547" y="51131"/>
                </a:lnTo>
                <a:lnTo>
                  <a:pt x="62547" y="52735"/>
                </a:lnTo>
                <a:lnTo>
                  <a:pt x="62358" y="53584"/>
                </a:lnTo>
                <a:lnTo>
                  <a:pt x="62264" y="54339"/>
                </a:lnTo>
                <a:lnTo>
                  <a:pt x="61981" y="55093"/>
                </a:lnTo>
                <a:lnTo>
                  <a:pt x="61603" y="55754"/>
                </a:lnTo>
                <a:lnTo>
                  <a:pt x="61792" y="55754"/>
                </a:lnTo>
                <a:lnTo>
                  <a:pt x="61886" y="55565"/>
                </a:lnTo>
                <a:lnTo>
                  <a:pt x="62169" y="55376"/>
                </a:lnTo>
                <a:lnTo>
                  <a:pt x="62264" y="55565"/>
                </a:lnTo>
                <a:lnTo>
                  <a:pt x="62169" y="55754"/>
                </a:lnTo>
                <a:lnTo>
                  <a:pt x="61981" y="56225"/>
                </a:lnTo>
                <a:lnTo>
                  <a:pt x="61792" y="56037"/>
                </a:lnTo>
                <a:lnTo>
                  <a:pt x="61509" y="55754"/>
                </a:lnTo>
                <a:lnTo>
                  <a:pt x="61603" y="55942"/>
                </a:lnTo>
                <a:lnTo>
                  <a:pt x="61509" y="55942"/>
                </a:lnTo>
                <a:lnTo>
                  <a:pt x="61603" y="56037"/>
                </a:lnTo>
                <a:lnTo>
                  <a:pt x="60094" y="56320"/>
                </a:lnTo>
                <a:lnTo>
                  <a:pt x="58773" y="56414"/>
                </a:lnTo>
                <a:lnTo>
                  <a:pt x="57547" y="56508"/>
                </a:lnTo>
                <a:lnTo>
                  <a:pt x="56415" y="56508"/>
                </a:lnTo>
                <a:lnTo>
                  <a:pt x="56698" y="56320"/>
                </a:lnTo>
                <a:lnTo>
                  <a:pt x="56698" y="56320"/>
                </a:lnTo>
                <a:lnTo>
                  <a:pt x="56037" y="56508"/>
                </a:lnTo>
                <a:lnTo>
                  <a:pt x="54811" y="56886"/>
                </a:lnTo>
                <a:lnTo>
                  <a:pt x="53679" y="57074"/>
                </a:lnTo>
                <a:lnTo>
                  <a:pt x="53868" y="56791"/>
                </a:lnTo>
                <a:lnTo>
                  <a:pt x="54245" y="56697"/>
                </a:lnTo>
                <a:lnTo>
                  <a:pt x="53019" y="56886"/>
                </a:lnTo>
                <a:lnTo>
                  <a:pt x="51698" y="56980"/>
                </a:lnTo>
                <a:lnTo>
                  <a:pt x="50943" y="57074"/>
                </a:lnTo>
                <a:lnTo>
                  <a:pt x="51132" y="57169"/>
                </a:lnTo>
                <a:lnTo>
                  <a:pt x="48962" y="57452"/>
                </a:lnTo>
                <a:lnTo>
                  <a:pt x="48962" y="57357"/>
                </a:lnTo>
                <a:lnTo>
                  <a:pt x="48019" y="57452"/>
                </a:lnTo>
                <a:lnTo>
                  <a:pt x="47641" y="57452"/>
                </a:lnTo>
                <a:lnTo>
                  <a:pt x="46604" y="57546"/>
                </a:lnTo>
                <a:lnTo>
                  <a:pt x="44717" y="57546"/>
                </a:lnTo>
                <a:lnTo>
                  <a:pt x="44339" y="57452"/>
                </a:lnTo>
                <a:lnTo>
                  <a:pt x="45000" y="57263"/>
                </a:lnTo>
                <a:lnTo>
                  <a:pt x="40000" y="57829"/>
                </a:lnTo>
                <a:lnTo>
                  <a:pt x="38019" y="58206"/>
                </a:lnTo>
                <a:lnTo>
                  <a:pt x="37547" y="58018"/>
                </a:lnTo>
                <a:lnTo>
                  <a:pt x="37075" y="58018"/>
                </a:lnTo>
                <a:lnTo>
                  <a:pt x="36698" y="58112"/>
                </a:lnTo>
                <a:lnTo>
                  <a:pt x="36415" y="58301"/>
                </a:lnTo>
                <a:lnTo>
                  <a:pt x="36038" y="58301"/>
                </a:lnTo>
                <a:lnTo>
                  <a:pt x="36038" y="58395"/>
                </a:lnTo>
                <a:lnTo>
                  <a:pt x="36321" y="58395"/>
                </a:lnTo>
                <a:lnTo>
                  <a:pt x="36132" y="58678"/>
                </a:lnTo>
                <a:lnTo>
                  <a:pt x="37075" y="58678"/>
                </a:lnTo>
                <a:lnTo>
                  <a:pt x="37830" y="58584"/>
                </a:lnTo>
                <a:lnTo>
                  <a:pt x="38585" y="58489"/>
                </a:lnTo>
                <a:lnTo>
                  <a:pt x="39434" y="58489"/>
                </a:lnTo>
                <a:lnTo>
                  <a:pt x="38585" y="58867"/>
                </a:lnTo>
                <a:lnTo>
                  <a:pt x="37358" y="59244"/>
                </a:lnTo>
                <a:lnTo>
                  <a:pt x="36792" y="59339"/>
                </a:lnTo>
                <a:lnTo>
                  <a:pt x="36226" y="59339"/>
                </a:lnTo>
                <a:lnTo>
                  <a:pt x="35755" y="59244"/>
                </a:lnTo>
                <a:lnTo>
                  <a:pt x="35566" y="59056"/>
                </a:lnTo>
                <a:lnTo>
                  <a:pt x="35472" y="58867"/>
                </a:lnTo>
                <a:lnTo>
                  <a:pt x="36509" y="58772"/>
                </a:lnTo>
                <a:lnTo>
                  <a:pt x="35377" y="58678"/>
                </a:lnTo>
                <a:lnTo>
                  <a:pt x="34151" y="58772"/>
                </a:lnTo>
                <a:lnTo>
                  <a:pt x="34057" y="58772"/>
                </a:lnTo>
                <a:lnTo>
                  <a:pt x="33208" y="58961"/>
                </a:lnTo>
                <a:lnTo>
                  <a:pt x="32264" y="59056"/>
                </a:lnTo>
                <a:lnTo>
                  <a:pt x="32264" y="59056"/>
                </a:lnTo>
                <a:lnTo>
                  <a:pt x="33113" y="58867"/>
                </a:lnTo>
                <a:lnTo>
                  <a:pt x="31887" y="58489"/>
                </a:lnTo>
                <a:lnTo>
                  <a:pt x="31132" y="58395"/>
                </a:lnTo>
                <a:lnTo>
                  <a:pt x="31038" y="58301"/>
                </a:lnTo>
                <a:lnTo>
                  <a:pt x="31132" y="58301"/>
                </a:lnTo>
                <a:lnTo>
                  <a:pt x="31509" y="58206"/>
                </a:lnTo>
                <a:lnTo>
                  <a:pt x="30660" y="58206"/>
                </a:lnTo>
                <a:lnTo>
                  <a:pt x="30283" y="58301"/>
                </a:lnTo>
                <a:lnTo>
                  <a:pt x="29906" y="58489"/>
                </a:lnTo>
                <a:lnTo>
                  <a:pt x="29151" y="58678"/>
                </a:lnTo>
                <a:lnTo>
                  <a:pt x="29340" y="58584"/>
                </a:lnTo>
                <a:lnTo>
                  <a:pt x="29434" y="58395"/>
                </a:lnTo>
                <a:lnTo>
                  <a:pt x="29434" y="58395"/>
                </a:lnTo>
                <a:lnTo>
                  <a:pt x="28585" y="58489"/>
                </a:lnTo>
                <a:lnTo>
                  <a:pt x="28491" y="58584"/>
                </a:lnTo>
                <a:lnTo>
                  <a:pt x="28396" y="58678"/>
                </a:lnTo>
                <a:lnTo>
                  <a:pt x="27736" y="58867"/>
                </a:lnTo>
                <a:lnTo>
                  <a:pt x="25660" y="59150"/>
                </a:lnTo>
                <a:lnTo>
                  <a:pt x="22170" y="59622"/>
                </a:lnTo>
                <a:lnTo>
                  <a:pt x="22359" y="59527"/>
                </a:lnTo>
                <a:lnTo>
                  <a:pt x="22359" y="59433"/>
                </a:lnTo>
                <a:lnTo>
                  <a:pt x="22264" y="59433"/>
                </a:lnTo>
                <a:lnTo>
                  <a:pt x="22453" y="59244"/>
                </a:lnTo>
                <a:lnTo>
                  <a:pt x="22453" y="59056"/>
                </a:lnTo>
                <a:lnTo>
                  <a:pt x="21132" y="59339"/>
                </a:lnTo>
                <a:lnTo>
                  <a:pt x="19246" y="59716"/>
                </a:lnTo>
                <a:lnTo>
                  <a:pt x="18208" y="59810"/>
                </a:lnTo>
                <a:lnTo>
                  <a:pt x="17264" y="59905"/>
                </a:lnTo>
                <a:lnTo>
                  <a:pt x="16415" y="59905"/>
                </a:lnTo>
                <a:lnTo>
                  <a:pt x="15849" y="59810"/>
                </a:lnTo>
                <a:lnTo>
                  <a:pt x="14246" y="59810"/>
                </a:lnTo>
                <a:lnTo>
                  <a:pt x="11981" y="59999"/>
                </a:lnTo>
                <a:lnTo>
                  <a:pt x="11981" y="59999"/>
                </a:lnTo>
                <a:lnTo>
                  <a:pt x="12359" y="59905"/>
                </a:lnTo>
                <a:lnTo>
                  <a:pt x="12736" y="59716"/>
                </a:lnTo>
                <a:lnTo>
                  <a:pt x="11415" y="59905"/>
                </a:lnTo>
                <a:lnTo>
                  <a:pt x="10000" y="60093"/>
                </a:lnTo>
                <a:lnTo>
                  <a:pt x="7076" y="60188"/>
                </a:lnTo>
                <a:lnTo>
                  <a:pt x="4151" y="60376"/>
                </a:lnTo>
                <a:lnTo>
                  <a:pt x="2831" y="60471"/>
                </a:lnTo>
                <a:lnTo>
                  <a:pt x="1604" y="60659"/>
                </a:lnTo>
                <a:lnTo>
                  <a:pt x="1227" y="59244"/>
                </a:lnTo>
                <a:lnTo>
                  <a:pt x="1038" y="57735"/>
                </a:lnTo>
                <a:lnTo>
                  <a:pt x="850" y="56131"/>
                </a:lnTo>
                <a:lnTo>
                  <a:pt x="755" y="54433"/>
                </a:lnTo>
                <a:lnTo>
                  <a:pt x="755" y="52735"/>
                </a:lnTo>
                <a:lnTo>
                  <a:pt x="755" y="50942"/>
                </a:lnTo>
                <a:lnTo>
                  <a:pt x="1038" y="47263"/>
                </a:lnTo>
                <a:lnTo>
                  <a:pt x="1321" y="43678"/>
                </a:lnTo>
                <a:lnTo>
                  <a:pt x="1699" y="39999"/>
                </a:lnTo>
                <a:lnTo>
                  <a:pt x="2453" y="33301"/>
                </a:lnTo>
                <a:lnTo>
                  <a:pt x="2548" y="33962"/>
                </a:lnTo>
                <a:lnTo>
                  <a:pt x="2642" y="34622"/>
                </a:lnTo>
                <a:lnTo>
                  <a:pt x="2642" y="33018"/>
                </a:lnTo>
                <a:lnTo>
                  <a:pt x="2551" y="32287"/>
                </a:lnTo>
                <a:lnTo>
                  <a:pt x="2642" y="30000"/>
                </a:lnTo>
                <a:lnTo>
                  <a:pt x="2453" y="30377"/>
                </a:lnTo>
                <a:lnTo>
                  <a:pt x="2453" y="29245"/>
                </a:lnTo>
                <a:lnTo>
                  <a:pt x="2453" y="27830"/>
                </a:lnTo>
                <a:lnTo>
                  <a:pt x="2642" y="28301"/>
                </a:lnTo>
                <a:lnTo>
                  <a:pt x="2736" y="28018"/>
                </a:lnTo>
                <a:lnTo>
                  <a:pt x="2831" y="28018"/>
                </a:lnTo>
                <a:lnTo>
                  <a:pt x="2925" y="28207"/>
                </a:lnTo>
                <a:lnTo>
                  <a:pt x="3019" y="26415"/>
                </a:lnTo>
                <a:lnTo>
                  <a:pt x="3019" y="24811"/>
                </a:lnTo>
                <a:lnTo>
                  <a:pt x="3019" y="23113"/>
                </a:lnTo>
                <a:lnTo>
                  <a:pt x="3019" y="22170"/>
                </a:lnTo>
                <a:lnTo>
                  <a:pt x="3208" y="21320"/>
                </a:lnTo>
                <a:lnTo>
                  <a:pt x="3302" y="19528"/>
                </a:lnTo>
                <a:lnTo>
                  <a:pt x="3302" y="17641"/>
                </a:lnTo>
                <a:lnTo>
                  <a:pt x="3302" y="16887"/>
                </a:lnTo>
                <a:lnTo>
                  <a:pt x="3208" y="16321"/>
                </a:lnTo>
                <a:lnTo>
                  <a:pt x="3397" y="16415"/>
                </a:lnTo>
                <a:lnTo>
                  <a:pt x="3585" y="11981"/>
                </a:lnTo>
                <a:lnTo>
                  <a:pt x="3680" y="11415"/>
                </a:lnTo>
                <a:lnTo>
                  <a:pt x="3680" y="11698"/>
                </a:lnTo>
                <a:lnTo>
                  <a:pt x="3774" y="11132"/>
                </a:lnTo>
                <a:lnTo>
                  <a:pt x="3868" y="10660"/>
                </a:lnTo>
                <a:lnTo>
                  <a:pt x="3774" y="10094"/>
                </a:lnTo>
                <a:lnTo>
                  <a:pt x="3680" y="9623"/>
                </a:lnTo>
                <a:lnTo>
                  <a:pt x="3774" y="9434"/>
                </a:lnTo>
                <a:lnTo>
                  <a:pt x="3868" y="9245"/>
                </a:lnTo>
                <a:lnTo>
                  <a:pt x="4057" y="8491"/>
                </a:lnTo>
                <a:lnTo>
                  <a:pt x="4340" y="6321"/>
                </a:lnTo>
                <a:lnTo>
                  <a:pt x="4623" y="2264"/>
                </a:lnTo>
                <a:lnTo>
                  <a:pt x="3491" y="7170"/>
                </a:lnTo>
                <a:lnTo>
                  <a:pt x="2925" y="9906"/>
                </a:lnTo>
                <a:lnTo>
                  <a:pt x="2359" y="12736"/>
                </a:lnTo>
                <a:lnTo>
                  <a:pt x="1982" y="15377"/>
                </a:lnTo>
                <a:lnTo>
                  <a:pt x="1699" y="17830"/>
                </a:lnTo>
                <a:lnTo>
                  <a:pt x="1510" y="19905"/>
                </a:lnTo>
                <a:lnTo>
                  <a:pt x="1604" y="20754"/>
                </a:lnTo>
                <a:lnTo>
                  <a:pt x="1699" y="21509"/>
                </a:lnTo>
                <a:lnTo>
                  <a:pt x="1321" y="22453"/>
                </a:lnTo>
                <a:lnTo>
                  <a:pt x="1133" y="23585"/>
                </a:lnTo>
                <a:lnTo>
                  <a:pt x="1038" y="24905"/>
                </a:lnTo>
                <a:lnTo>
                  <a:pt x="1038" y="26226"/>
                </a:lnTo>
                <a:lnTo>
                  <a:pt x="1038" y="28962"/>
                </a:lnTo>
                <a:lnTo>
                  <a:pt x="1038" y="31415"/>
                </a:lnTo>
                <a:lnTo>
                  <a:pt x="661" y="40188"/>
                </a:lnTo>
                <a:lnTo>
                  <a:pt x="472" y="44999"/>
                </a:lnTo>
                <a:lnTo>
                  <a:pt x="378" y="49622"/>
                </a:lnTo>
                <a:lnTo>
                  <a:pt x="472" y="51603"/>
                </a:lnTo>
                <a:lnTo>
                  <a:pt x="378" y="53961"/>
                </a:lnTo>
                <a:lnTo>
                  <a:pt x="189" y="53301"/>
                </a:lnTo>
                <a:lnTo>
                  <a:pt x="95" y="52641"/>
                </a:lnTo>
                <a:lnTo>
                  <a:pt x="189" y="53867"/>
                </a:lnTo>
                <a:lnTo>
                  <a:pt x="189" y="55093"/>
                </a:lnTo>
                <a:lnTo>
                  <a:pt x="378" y="55188"/>
                </a:lnTo>
                <a:lnTo>
                  <a:pt x="284" y="56508"/>
                </a:lnTo>
                <a:lnTo>
                  <a:pt x="95" y="54905"/>
                </a:lnTo>
                <a:lnTo>
                  <a:pt x="1" y="58489"/>
                </a:lnTo>
                <a:lnTo>
                  <a:pt x="1" y="62357"/>
                </a:lnTo>
                <a:lnTo>
                  <a:pt x="6038" y="61886"/>
                </a:lnTo>
                <a:lnTo>
                  <a:pt x="8963" y="61697"/>
                </a:lnTo>
                <a:lnTo>
                  <a:pt x="11698" y="61603"/>
                </a:lnTo>
                <a:lnTo>
                  <a:pt x="11698" y="61414"/>
                </a:lnTo>
                <a:lnTo>
                  <a:pt x="11887" y="61225"/>
                </a:lnTo>
                <a:lnTo>
                  <a:pt x="12264" y="61225"/>
                </a:lnTo>
                <a:lnTo>
                  <a:pt x="12548" y="61320"/>
                </a:lnTo>
                <a:lnTo>
                  <a:pt x="12736" y="61414"/>
                </a:lnTo>
                <a:lnTo>
                  <a:pt x="12642" y="61320"/>
                </a:lnTo>
                <a:lnTo>
                  <a:pt x="13302" y="61508"/>
                </a:lnTo>
                <a:lnTo>
                  <a:pt x="13302" y="61508"/>
                </a:lnTo>
                <a:lnTo>
                  <a:pt x="12736" y="61414"/>
                </a:lnTo>
                <a:lnTo>
                  <a:pt x="13019" y="61508"/>
                </a:lnTo>
                <a:lnTo>
                  <a:pt x="12736" y="61603"/>
                </a:lnTo>
                <a:lnTo>
                  <a:pt x="12831" y="61697"/>
                </a:lnTo>
                <a:lnTo>
                  <a:pt x="14246" y="61508"/>
                </a:lnTo>
                <a:lnTo>
                  <a:pt x="13491" y="61508"/>
                </a:lnTo>
                <a:lnTo>
                  <a:pt x="14717" y="61225"/>
                </a:lnTo>
                <a:lnTo>
                  <a:pt x="16038" y="61131"/>
                </a:lnTo>
                <a:lnTo>
                  <a:pt x="18962" y="61131"/>
                </a:lnTo>
                <a:lnTo>
                  <a:pt x="19151" y="61225"/>
                </a:lnTo>
                <a:lnTo>
                  <a:pt x="19623" y="61320"/>
                </a:lnTo>
                <a:lnTo>
                  <a:pt x="21227" y="61320"/>
                </a:lnTo>
                <a:lnTo>
                  <a:pt x="23302" y="61225"/>
                </a:lnTo>
                <a:lnTo>
                  <a:pt x="24245" y="61131"/>
                </a:lnTo>
                <a:lnTo>
                  <a:pt x="25094" y="60942"/>
                </a:lnTo>
                <a:lnTo>
                  <a:pt x="28868" y="60848"/>
                </a:lnTo>
                <a:lnTo>
                  <a:pt x="32642" y="60659"/>
                </a:lnTo>
                <a:lnTo>
                  <a:pt x="36415" y="60376"/>
                </a:lnTo>
                <a:lnTo>
                  <a:pt x="40283" y="60093"/>
                </a:lnTo>
                <a:lnTo>
                  <a:pt x="47830" y="59339"/>
                </a:lnTo>
                <a:lnTo>
                  <a:pt x="55377" y="58678"/>
                </a:lnTo>
                <a:lnTo>
                  <a:pt x="61037" y="58678"/>
                </a:lnTo>
                <a:lnTo>
                  <a:pt x="62264" y="58584"/>
                </a:lnTo>
                <a:lnTo>
                  <a:pt x="63207" y="58395"/>
                </a:lnTo>
                <a:lnTo>
                  <a:pt x="63490" y="58206"/>
                </a:lnTo>
                <a:lnTo>
                  <a:pt x="63773" y="58018"/>
                </a:lnTo>
                <a:lnTo>
                  <a:pt x="63962" y="57735"/>
                </a:lnTo>
                <a:lnTo>
                  <a:pt x="64150" y="57357"/>
                </a:lnTo>
                <a:lnTo>
                  <a:pt x="64339" y="56225"/>
                </a:lnTo>
                <a:lnTo>
                  <a:pt x="64528" y="54716"/>
                </a:lnTo>
                <a:lnTo>
                  <a:pt x="64528" y="53018"/>
                </a:lnTo>
                <a:lnTo>
                  <a:pt x="64622" y="49810"/>
                </a:lnTo>
                <a:lnTo>
                  <a:pt x="64622" y="47546"/>
                </a:lnTo>
                <a:lnTo>
                  <a:pt x="64905" y="40848"/>
                </a:lnTo>
                <a:lnTo>
                  <a:pt x="64999" y="36320"/>
                </a:lnTo>
                <a:lnTo>
                  <a:pt x="65094" y="33301"/>
                </a:lnTo>
                <a:lnTo>
                  <a:pt x="65188" y="33396"/>
                </a:lnTo>
                <a:lnTo>
                  <a:pt x="65188" y="31603"/>
                </a:lnTo>
                <a:lnTo>
                  <a:pt x="65188" y="29811"/>
                </a:lnTo>
                <a:lnTo>
                  <a:pt x="65094" y="30660"/>
                </a:lnTo>
                <a:lnTo>
                  <a:pt x="64905" y="28301"/>
                </a:lnTo>
                <a:lnTo>
                  <a:pt x="64811" y="25849"/>
                </a:lnTo>
                <a:lnTo>
                  <a:pt x="64716" y="23302"/>
                </a:lnTo>
                <a:lnTo>
                  <a:pt x="64622" y="20849"/>
                </a:lnTo>
                <a:lnTo>
                  <a:pt x="64811" y="22075"/>
                </a:lnTo>
                <a:lnTo>
                  <a:pt x="64811" y="20754"/>
                </a:lnTo>
                <a:lnTo>
                  <a:pt x="64811" y="18962"/>
                </a:lnTo>
                <a:lnTo>
                  <a:pt x="64811" y="18868"/>
                </a:lnTo>
                <a:lnTo>
                  <a:pt x="64716" y="17358"/>
                </a:lnTo>
                <a:lnTo>
                  <a:pt x="64811" y="18113"/>
                </a:lnTo>
                <a:lnTo>
                  <a:pt x="64999" y="16981"/>
                </a:lnTo>
                <a:lnTo>
                  <a:pt x="64905" y="15755"/>
                </a:lnTo>
                <a:lnTo>
                  <a:pt x="64811" y="14528"/>
                </a:lnTo>
                <a:lnTo>
                  <a:pt x="64716" y="13396"/>
                </a:lnTo>
                <a:lnTo>
                  <a:pt x="64622" y="13679"/>
                </a:lnTo>
                <a:lnTo>
                  <a:pt x="64551" y="13679"/>
                </a:lnTo>
                <a:lnTo>
                  <a:pt x="64622" y="13962"/>
                </a:lnTo>
                <a:lnTo>
                  <a:pt x="64716" y="15000"/>
                </a:lnTo>
                <a:lnTo>
                  <a:pt x="64528" y="14623"/>
                </a:lnTo>
                <a:lnTo>
                  <a:pt x="64528" y="15094"/>
                </a:lnTo>
                <a:lnTo>
                  <a:pt x="64339" y="12736"/>
                </a:lnTo>
                <a:lnTo>
                  <a:pt x="64150" y="11698"/>
                </a:lnTo>
                <a:lnTo>
                  <a:pt x="64056" y="11604"/>
                </a:lnTo>
                <a:lnTo>
                  <a:pt x="64056" y="11226"/>
                </a:lnTo>
                <a:lnTo>
                  <a:pt x="64245" y="10566"/>
                </a:lnTo>
                <a:lnTo>
                  <a:pt x="64245" y="9811"/>
                </a:lnTo>
                <a:lnTo>
                  <a:pt x="64245" y="9560"/>
                </a:lnTo>
                <a:lnTo>
                  <a:pt x="64433" y="10189"/>
                </a:lnTo>
                <a:lnTo>
                  <a:pt x="64622" y="11604"/>
                </a:lnTo>
                <a:lnTo>
                  <a:pt x="64811" y="13019"/>
                </a:lnTo>
                <a:lnTo>
                  <a:pt x="64905" y="14151"/>
                </a:lnTo>
                <a:lnTo>
                  <a:pt x="64905" y="12830"/>
                </a:lnTo>
                <a:lnTo>
                  <a:pt x="64811" y="11698"/>
                </a:lnTo>
                <a:lnTo>
                  <a:pt x="64528" y="9340"/>
                </a:lnTo>
                <a:lnTo>
                  <a:pt x="64433" y="9528"/>
                </a:lnTo>
                <a:lnTo>
                  <a:pt x="64433" y="9340"/>
                </a:lnTo>
                <a:lnTo>
                  <a:pt x="64245" y="8585"/>
                </a:lnTo>
                <a:lnTo>
                  <a:pt x="64150" y="7264"/>
                </a:lnTo>
                <a:lnTo>
                  <a:pt x="64056" y="9434"/>
                </a:lnTo>
                <a:lnTo>
                  <a:pt x="63773" y="8868"/>
                </a:lnTo>
                <a:lnTo>
                  <a:pt x="63679" y="7925"/>
                </a:lnTo>
                <a:lnTo>
                  <a:pt x="63584" y="6792"/>
                </a:lnTo>
                <a:lnTo>
                  <a:pt x="63490" y="5566"/>
                </a:lnTo>
                <a:lnTo>
                  <a:pt x="63490" y="1227"/>
                </a:lnTo>
                <a:lnTo>
                  <a:pt x="63490" y="661"/>
                </a:lnTo>
                <a:lnTo>
                  <a:pt x="63396" y="566"/>
                </a:lnTo>
                <a:lnTo>
                  <a:pt x="63207" y="378"/>
                </a:lnTo>
                <a:lnTo>
                  <a:pt x="62641" y="189"/>
                </a:lnTo>
                <a:lnTo>
                  <a:pt x="61792" y="95"/>
                </a:lnTo>
                <a:lnTo>
                  <a:pt x="60849" y="0"/>
                </a:lnTo>
                <a:close/>
              </a:path>
            </a:pathLst>
          </a:custGeom>
          <a:solidFill>
            <a:schemeClr val="accent2"/>
          </a:solidFill>
          <a:ln>
            <a:noFill/>
          </a:ln>
        </p:spPr>
        <p:txBody>
          <a:bodyPr lIns="91425" tIns="91425" rIns="91425" bIns="91425" anchor="ctr" anchorCtr="0">
            <a:noAutofit/>
          </a:bodyPr>
          <a:lstStyle/>
          <a:p>
            <a:pPr lvl="0">
              <a:spcBef>
                <a:spcPts val="0"/>
              </a:spcBef>
              <a:buNone/>
            </a:pPr>
            <a:endParaRPr/>
          </a:p>
        </p:txBody>
      </p:sp>
      <p:sp>
        <p:nvSpPr>
          <p:cNvPr id="15" name="Shape 399">
            <a:extLst>
              <a:ext uri="{FF2B5EF4-FFF2-40B4-BE49-F238E27FC236}">
                <a16:creationId xmlns:a16="http://schemas.microsoft.com/office/drawing/2014/main" id="{A9A161EE-8131-42C6-B8B3-598AB20C6F0E}"/>
              </a:ext>
            </a:extLst>
          </p:cNvPr>
          <p:cNvSpPr/>
          <p:nvPr/>
        </p:nvSpPr>
        <p:spPr>
          <a:xfrm flipV="1">
            <a:off x="7961908" y="2576848"/>
            <a:ext cx="3731817" cy="3303951"/>
          </a:xfrm>
          <a:custGeom>
            <a:avLst/>
            <a:gdLst/>
            <a:ahLst/>
            <a:cxnLst/>
            <a:rect l="0" t="0" r="0" b="0"/>
            <a:pathLst>
              <a:path w="65189" h="62358" extrusionOk="0">
                <a:moveTo>
                  <a:pt x="40283" y="1525"/>
                </a:moveTo>
                <a:lnTo>
                  <a:pt x="40000" y="1541"/>
                </a:lnTo>
                <a:lnTo>
                  <a:pt x="40000" y="1541"/>
                </a:lnTo>
                <a:lnTo>
                  <a:pt x="39811" y="1604"/>
                </a:lnTo>
                <a:lnTo>
                  <a:pt x="40283" y="1525"/>
                </a:lnTo>
                <a:close/>
                <a:moveTo>
                  <a:pt x="22547" y="1793"/>
                </a:moveTo>
                <a:lnTo>
                  <a:pt x="22359" y="1887"/>
                </a:lnTo>
                <a:lnTo>
                  <a:pt x="21981" y="2359"/>
                </a:lnTo>
                <a:lnTo>
                  <a:pt x="24057" y="1981"/>
                </a:lnTo>
                <a:lnTo>
                  <a:pt x="23208" y="2076"/>
                </a:lnTo>
                <a:lnTo>
                  <a:pt x="22925" y="1981"/>
                </a:lnTo>
                <a:lnTo>
                  <a:pt x="22642" y="1887"/>
                </a:lnTo>
                <a:lnTo>
                  <a:pt x="22642" y="1793"/>
                </a:lnTo>
                <a:close/>
                <a:moveTo>
                  <a:pt x="64528" y="13585"/>
                </a:moveTo>
                <a:lnTo>
                  <a:pt x="64528" y="13679"/>
                </a:lnTo>
                <a:lnTo>
                  <a:pt x="64551" y="13679"/>
                </a:lnTo>
                <a:lnTo>
                  <a:pt x="64528" y="13585"/>
                </a:lnTo>
                <a:close/>
                <a:moveTo>
                  <a:pt x="33868" y="58678"/>
                </a:moveTo>
                <a:lnTo>
                  <a:pt x="34057" y="58772"/>
                </a:lnTo>
                <a:lnTo>
                  <a:pt x="34057" y="58772"/>
                </a:lnTo>
                <a:lnTo>
                  <a:pt x="33962" y="58678"/>
                </a:lnTo>
                <a:close/>
                <a:moveTo>
                  <a:pt x="30849" y="58678"/>
                </a:moveTo>
                <a:lnTo>
                  <a:pt x="30943" y="58772"/>
                </a:lnTo>
                <a:lnTo>
                  <a:pt x="30283" y="58867"/>
                </a:lnTo>
                <a:lnTo>
                  <a:pt x="30472" y="58772"/>
                </a:lnTo>
                <a:lnTo>
                  <a:pt x="30849" y="58678"/>
                </a:lnTo>
                <a:close/>
                <a:moveTo>
                  <a:pt x="32264" y="59056"/>
                </a:moveTo>
                <a:lnTo>
                  <a:pt x="33113" y="59244"/>
                </a:lnTo>
                <a:lnTo>
                  <a:pt x="31698" y="59339"/>
                </a:lnTo>
                <a:lnTo>
                  <a:pt x="31415" y="59339"/>
                </a:lnTo>
                <a:lnTo>
                  <a:pt x="32264" y="59056"/>
                </a:lnTo>
                <a:close/>
                <a:moveTo>
                  <a:pt x="60849" y="0"/>
                </a:moveTo>
                <a:lnTo>
                  <a:pt x="58679" y="95"/>
                </a:lnTo>
                <a:lnTo>
                  <a:pt x="56792" y="189"/>
                </a:lnTo>
                <a:lnTo>
                  <a:pt x="58584" y="378"/>
                </a:lnTo>
                <a:lnTo>
                  <a:pt x="58301" y="189"/>
                </a:lnTo>
                <a:lnTo>
                  <a:pt x="59151" y="378"/>
                </a:lnTo>
                <a:lnTo>
                  <a:pt x="58679" y="472"/>
                </a:lnTo>
                <a:lnTo>
                  <a:pt x="58018" y="472"/>
                </a:lnTo>
                <a:lnTo>
                  <a:pt x="56792" y="283"/>
                </a:lnTo>
                <a:lnTo>
                  <a:pt x="55943" y="283"/>
                </a:lnTo>
                <a:lnTo>
                  <a:pt x="54528" y="378"/>
                </a:lnTo>
                <a:lnTo>
                  <a:pt x="50660" y="378"/>
                </a:lnTo>
                <a:lnTo>
                  <a:pt x="48585" y="472"/>
                </a:lnTo>
                <a:lnTo>
                  <a:pt x="46226" y="472"/>
                </a:lnTo>
                <a:lnTo>
                  <a:pt x="43868" y="283"/>
                </a:lnTo>
                <a:lnTo>
                  <a:pt x="44056" y="472"/>
                </a:lnTo>
                <a:lnTo>
                  <a:pt x="44339" y="472"/>
                </a:lnTo>
                <a:lnTo>
                  <a:pt x="43396" y="661"/>
                </a:lnTo>
                <a:lnTo>
                  <a:pt x="42170" y="849"/>
                </a:lnTo>
                <a:lnTo>
                  <a:pt x="40849" y="755"/>
                </a:lnTo>
                <a:lnTo>
                  <a:pt x="40377" y="661"/>
                </a:lnTo>
                <a:lnTo>
                  <a:pt x="39906" y="566"/>
                </a:lnTo>
                <a:lnTo>
                  <a:pt x="39717" y="566"/>
                </a:lnTo>
                <a:lnTo>
                  <a:pt x="38207" y="661"/>
                </a:lnTo>
                <a:lnTo>
                  <a:pt x="36509" y="944"/>
                </a:lnTo>
                <a:lnTo>
                  <a:pt x="34906" y="1132"/>
                </a:lnTo>
                <a:lnTo>
                  <a:pt x="33585" y="1132"/>
                </a:lnTo>
                <a:lnTo>
                  <a:pt x="33962" y="1038"/>
                </a:lnTo>
                <a:lnTo>
                  <a:pt x="33774" y="944"/>
                </a:lnTo>
                <a:lnTo>
                  <a:pt x="33396" y="944"/>
                </a:lnTo>
                <a:lnTo>
                  <a:pt x="32453" y="1038"/>
                </a:lnTo>
                <a:lnTo>
                  <a:pt x="30283" y="1321"/>
                </a:lnTo>
                <a:lnTo>
                  <a:pt x="30472" y="1415"/>
                </a:lnTo>
                <a:lnTo>
                  <a:pt x="30566" y="1510"/>
                </a:lnTo>
                <a:lnTo>
                  <a:pt x="29151" y="1604"/>
                </a:lnTo>
                <a:lnTo>
                  <a:pt x="29057" y="1698"/>
                </a:lnTo>
                <a:lnTo>
                  <a:pt x="29717" y="1698"/>
                </a:lnTo>
                <a:lnTo>
                  <a:pt x="28208" y="1793"/>
                </a:lnTo>
                <a:lnTo>
                  <a:pt x="27547" y="1793"/>
                </a:lnTo>
                <a:lnTo>
                  <a:pt x="27642" y="1698"/>
                </a:lnTo>
                <a:lnTo>
                  <a:pt x="28585" y="1510"/>
                </a:lnTo>
                <a:lnTo>
                  <a:pt x="27736" y="1604"/>
                </a:lnTo>
                <a:lnTo>
                  <a:pt x="26887" y="1698"/>
                </a:lnTo>
                <a:lnTo>
                  <a:pt x="26038" y="1698"/>
                </a:lnTo>
                <a:lnTo>
                  <a:pt x="25189" y="1793"/>
                </a:lnTo>
                <a:lnTo>
                  <a:pt x="25189" y="1793"/>
                </a:lnTo>
                <a:lnTo>
                  <a:pt x="25755" y="1698"/>
                </a:lnTo>
                <a:lnTo>
                  <a:pt x="24906" y="1793"/>
                </a:lnTo>
                <a:lnTo>
                  <a:pt x="24057" y="1981"/>
                </a:lnTo>
                <a:lnTo>
                  <a:pt x="25094" y="1887"/>
                </a:lnTo>
                <a:lnTo>
                  <a:pt x="26132" y="1981"/>
                </a:lnTo>
                <a:lnTo>
                  <a:pt x="24906" y="2264"/>
                </a:lnTo>
                <a:lnTo>
                  <a:pt x="23585" y="2359"/>
                </a:lnTo>
                <a:lnTo>
                  <a:pt x="23585" y="2453"/>
                </a:lnTo>
                <a:lnTo>
                  <a:pt x="23585" y="2547"/>
                </a:lnTo>
                <a:lnTo>
                  <a:pt x="25566" y="2359"/>
                </a:lnTo>
                <a:lnTo>
                  <a:pt x="27547" y="2264"/>
                </a:lnTo>
                <a:lnTo>
                  <a:pt x="29434" y="1981"/>
                </a:lnTo>
                <a:lnTo>
                  <a:pt x="30377" y="1793"/>
                </a:lnTo>
                <a:lnTo>
                  <a:pt x="31321" y="1604"/>
                </a:lnTo>
                <a:lnTo>
                  <a:pt x="30472" y="1887"/>
                </a:lnTo>
                <a:lnTo>
                  <a:pt x="30660" y="1981"/>
                </a:lnTo>
                <a:lnTo>
                  <a:pt x="31038" y="2076"/>
                </a:lnTo>
                <a:lnTo>
                  <a:pt x="31981" y="2170"/>
                </a:lnTo>
                <a:lnTo>
                  <a:pt x="33302" y="2170"/>
                </a:lnTo>
                <a:lnTo>
                  <a:pt x="34717" y="2076"/>
                </a:lnTo>
                <a:lnTo>
                  <a:pt x="37075" y="1887"/>
                </a:lnTo>
                <a:lnTo>
                  <a:pt x="37830" y="1793"/>
                </a:lnTo>
                <a:lnTo>
                  <a:pt x="37924" y="1698"/>
                </a:lnTo>
                <a:lnTo>
                  <a:pt x="38868" y="1604"/>
                </a:lnTo>
                <a:lnTo>
                  <a:pt x="38962" y="1510"/>
                </a:lnTo>
                <a:lnTo>
                  <a:pt x="38868" y="1510"/>
                </a:lnTo>
                <a:lnTo>
                  <a:pt x="38113" y="1415"/>
                </a:lnTo>
                <a:lnTo>
                  <a:pt x="40000" y="1510"/>
                </a:lnTo>
                <a:lnTo>
                  <a:pt x="38868" y="1604"/>
                </a:lnTo>
                <a:lnTo>
                  <a:pt x="40000" y="1541"/>
                </a:lnTo>
                <a:lnTo>
                  <a:pt x="40000" y="1541"/>
                </a:lnTo>
                <a:lnTo>
                  <a:pt x="40094" y="1510"/>
                </a:lnTo>
                <a:lnTo>
                  <a:pt x="40377" y="1510"/>
                </a:lnTo>
                <a:lnTo>
                  <a:pt x="40283" y="1525"/>
                </a:lnTo>
                <a:lnTo>
                  <a:pt x="40283" y="1525"/>
                </a:lnTo>
                <a:lnTo>
                  <a:pt x="40566" y="1510"/>
                </a:lnTo>
                <a:lnTo>
                  <a:pt x="41509" y="1604"/>
                </a:lnTo>
                <a:lnTo>
                  <a:pt x="44151" y="1415"/>
                </a:lnTo>
                <a:lnTo>
                  <a:pt x="45000" y="1321"/>
                </a:lnTo>
                <a:lnTo>
                  <a:pt x="44434" y="1321"/>
                </a:lnTo>
                <a:lnTo>
                  <a:pt x="45188" y="1132"/>
                </a:lnTo>
                <a:lnTo>
                  <a:pt x="45660" y="1227"/>
                </a:lnTo>
                <a:lnTo>
                  <a:pt x="45755" y="1227"/>
                </a:lnTo>
                <a:lnTo>
                  <a:pt x="45755" y="1321"/>
                </a:lnTo>
                <a:lnTo>
                  <a:pt x="45377" y="1321"/>
                </a:lnTo>
                <a:lnTo>
                  <a:pt x="46038" y="1415"/>
                </a:lnTo>
                <a:lnTo>
                  <a:pt x="46792" y="1321"/>
                </a:lnTo>
                <a:lnTo>
                  <a:pt x="46792" y="1227"/>
                </a:lnTo>
                <a:lnTo>
                  <a:pt x="46981" y="1321"/>
                </a:lnTo>
                <a:lnTo>
                  <a:pt x="47547" y="1321"/>
                </a:lnTo>
                <a:lnTo>
                  <a:pt x="47358" y="1510"/>
                </a:lnTo>
                <a:lnTo>
                  <a:pt x="46981" y="1510"/>
                </a:lnTo>
                <a:lnTo>
                  <a:pt x="46792" y="1415"/>
                </a:lnTo>
                <a:lnTo>
                  <a:pt x="43868" y="1698"/>
                </a:lnTo>
                <a:lnTo>
                  <a:pt x="45566" y="1698"/>
                </a:lnTo>
                <a:lnTo>
                  <a:pt x="47264" y="1604"/>
                </a:lnTo>
                <a:lnTo>
                  <a:pt x="50566" y="1321"/>
                </a:lnTo>
                <a:lnTo>
                  <a:pt x="52169" y="1227"/>
                </a:lnTo>
                <a:lnTo>
                  <a:pt x="55471" y="1227"/>
                </a:lnTo>
                <a:lnTo>
                  <a:pt x="57075" y="1415"/>
                </a:lnTo>
                <a:lnTo>
                  <a:pt x="56603" y="1321"/>
                </a:lnTo>
                <a:lnTo>
                  <a:pt x="56509" y="1227"/>
                </a:lnTo>
                <a:lnTo>
                  <a:pt x="57264" y="1132"/>
                </a:lnTo>
                <a:lnTo>
                  <a:pt x="58396" y="1227"/>
                </a:lnTo>
                <a:lnTo>
                  <a:pt x="58773" y="1227"/>
                </a:lnTo>
                <a:lnTo>
                  <a:pt x="58962" y="1321"/>
                </a:lnTo>
                <a:lnTo>
                  <a:pt x="59905" y="1321"/>
                </a:lnTo>
                <a:lnTo>
                  <a:pt x="61037" y="1510"/>
                </a:lnTo>
                <a:lnTo>
                  <a:pt x="61603" y="1698"/>
                </a:lnTo>
                <a:lnTo>
                  <a:pt x="62075" y="1887"/>
                </a:lnTo>
                <a:lnTo>
                  <a:pt x="62452" y="2076"/>
                </a:lnTo>
                <a:lnTo>
                  <a:pt x="62547" y="2359"/>
                </a:lnTo>
                <a:lnTo>
                  <a:pt x="62641" y="4528"/>
                </a:lnTo>
                <a:lnTo>
                  <a:pt x="62641" y="8113"/>
                </a:lnTo>
                <a:lnTo>
                  <a:pt x="62547" y="17547"/>
                </a:lnTo>
                <a:lnTo>
                  <a:pt x="62547" y="22547"/>
                </a:lnTo>
                <a:lnTo>
                  <a:pt x="62641" y="27075"/>
                </a:lnTo>
                <a:lnTo>
                  <a:pt x="62830" y="30849"/>
                </a:lnTo>
                <a:lnTo>
                  <a:pt x="62924" y="32169"/>
                </a:lnTo>
                <a:lnTo>
                  <a:pt x="63113" y="33207"/>
                </a:lnTo>
                <a:lnTo>
                  <a:pt x="63113" y="34528"/>
                </a:lnTo>
                <a:lnTo>
                  <a:pt x="63207" y="35943"/>
                </a:lnTo>
                <a:lnTo>
                  <a:pt x="63207" y="36886"/>
                </a:lnTo>
                <a:lnTo>
                  <a:pt x="63113" y="38396"/>
                </a:lnTo>
                <a:lnTo>
                  <a:pt x="62830" y="42358"/>
                </a:lnTo>
                <a:lnTo>
                  <a:pt x="62547" y="46509"/>
                </a:lnTo>
                <a:lnTo>
                  <a:pt x="62452" y="48207"/>
                </a:lnTo>
                <a:lnTo>
                  <a:pt x="62547" y="49527"/>
                </a:lnTo>
                <a:lnTo>
                  <a:pt x="62547" y="51131"/>
                </a:lnTo>
                <a:lnTo>
                  <a:pt x="62547" y="52735"/>
                </a:lnTo>
                <a:lnTo>
                  <a:pt x="62358" y="53584"/>
                </a:lnTo>
                <a:lnTo>
                  <a:pt x="62264" y="54339"/>
                </a:lnTo>
                <a:lnTo>
                  <a:pt x="61981" y="55093"/>
                </a:lnTo>
                <a:lnTo>
                  <a:pt x="61603" y="55754"/>
                </a:lnTo>
                <a:lnTo>
                  <a:pt x="61792" y="55754"/>
                </a:lnTo>
                <a:lnTo>
                  <a:pt x="61886" y="55565"/>
                </a:lnTo>
                <a:lnTo>
                  <a:pt x="62169" y="55376"/>
                </a:lnTo>
                <a:lnTo>
                  <a:pt x="62264" y="55565"/>
                </a:lnTo>
                <a:lnTo>
                  <a:pt x="62169" y="55754"/>
                </a:lnTo>
                <a:lnTo>
                  <a:pt x="61981" y="56225"/>
                </a:lnTo>
                <a:lnTo>
                  <a:pt x="61792" y="56037"/>
                </a:lnTo>
                <a:lnTo>
                  <a:pt x="61509" y="55754"/>
                </a:lnTo>
                <a:lnTo>
                  <a:pt x="61603" y="55942"/>
                </a:lnTo>
                <a:lnTo>
                  <a:pt x="61509" y="55942"/>
                </a:lnTo>
                <a:lnTo>
                  <a:pt x="61603" y="56037"/>
                </a:lnTo>
                <a:lnTo>
                  <a:pt x="60094" y="56320"/>
                </a:lnTo>
                <a:lnTo>
                  <a:pt x="58773" y="56414"/>
                </a:lnTo>
                <a:lnTo>
                  <a:pt x="57547" y="56508"/>
                </a:lnTo>
                <a:lnTo>
                  <a:pt x="56415" y="56508"/>
                </a:lnTo>
                <a:lnTo>
                  <a:pt x="56698" y="56320"/>
                </a:lnTo>
                <a:lnTo>
                  <a:pt x="56698" y="56320"/>
                </a:lnTo>
                <a:lnTo>
                  <a:pt x="56037" y="56508"/>
                </a:lnTo>
                <a:lnTo>
                  <a:pt x="54811" y="56886"/>
                </a:lnTo>
                <a:lnTo>
                  <a:pt x="53679" y="57074"/>
                </a:lnTo>
                <a:lnTo>
                  <a:pt x="53868" y="56791"/>
                </a:lnTo>
                <a:lnTo>
                  <a:pt x="54245" y="56697"/>
                </a:lnTo>
                <a:lnTo>
                  <a:pt x="53019" y="56886"/>
                </a:lnTo>
                <a:lnTo>
                  <a:pt x="51698" y="56980"/>
                </a:lnTo>
                <a:lnTo>
                  <a:pt x="50943" y="57074"/>
                </a:lnTo>
                <a:lnTo>
                  <a:pt x="51132" y="57169"/>
                </a:lnTo>
                <a:lnTo>
                  <a:pt x="48962" y="57452"/>
                </a:lnTo>
                <a:lnTo>
                  <a:pt x="48962" y="57357"/>
                </a:lnTo>
                <a:lnTo>
                  <a:pt x="48019" y="57452"/>
                </a:lnTo>
                <a:lnTo>
                  <a:pt x="47641" y="57452"/>
                </a:lnTo>
                <a:lnTo>
                  <a:pt x="46604" y="57546"/>
                </a:lnTo>
                <a:lnTo>
                  <a:pt x="44717" y="57546"/>
                </a:lnTo>
                <a:lnTo>
                  <a:pt x="44339" y="57452"/>
                </a:lnTo>
                <a:lnTo>
                  <a:pt x="45000" y="57263"/>
                </a:lnTo>
                <a:lnTo>
                  <a:pt x="40000" y="57829"/>
                </a:lnTo>
                <a:lnTo>
                  <a:pt x="38019" y="58206"/>
                </a:lnTo>
                <a:lnTo>
                  <a:pt x="37547" y="58018"/>
                </a:lnTo>
                <a:lnTo>
                  <a:pt x="37075" y="58018"/>
                </a:lnTo>
                <a:lnTo>
                  <a:pt x="36698" y="58112"/>
                </a:lnTo>
                <a:lnTo>
                  <a:pt x="36415" y="58301"/>
                </a:lnTo>
                <a:lnTo>
                  <a:pt x="36038" y="58301"/>
                </a:lnTo>
                <a:lnTo>
                  <a:pt x="36038" y="58395"/>
                </a:lnTo>
                <a:lnTo>
                  <a:pt x="36321" y="58395"/>
                </a:lnTo>
                <a:lnTo>
                  <a:pt x="36132" y="58678"/>
                </a:lnTo>
                <a:lnTo>
                  <a:pt x="37075" y="58678"/>
                </a:lnTo>
                <a:lnTo>
                  <a:pt x="37830" y="58584"/>
                </a:lnTo>
                <a:lnTo>
                  <a:pt x="38585" y="58489"/>
                </a:lnTo>
                <a:lnTo>
                  <a:pt x="39434" y="58489"/>
                </a:lnTo>
                <a:lnTo>
                  <a:pt x="38585" y="58867"/>
                </a:lnTo>
                <a:lnTo>
                  <a:pt x="37358" y="59244"/>
                </a:lnTo>
                <a:lnTo>
                  <a:pt x="36792" y="59339"/>
                </a:lnTo>
                <a:lnTo>
                  <a:pt x="36226" y="59339"/>
                </a:lnTo>
                <a:lnTo>
                  <a:pt x="35755" y="59244"/>
                </a:lnTo>
                <a:lnTo>
                  <a:pt x="35566" y="59056"/>
                </a:lnTo>
                <a:lnTo>
                  <a:pt x="35472" y="58867"/>
                </a:lnTo>
                <a:lnTo>
                  <a:pt x="36509" y="58772"/>
                </a:lnTo>
                <a:lnTo>
                  <a:pt x="35377" y="58678"/>
                </a:lnTo>
                <a:lnTo>
                  <a:pt x="34151" y="58772"/>
                </a:lnTo>
                <a:lnTo>
                  <a:pt x="34057" y="58772"/>
                </a:lnTo>
                <a:lnTo>
                  <a:pt x="33208" y="58961"/>
                </a:lnTo>
                <a:lnTo>
                  <a:pt x="32264" y="59056"/>
                </a:lnTo>
                <a:lnTo>
                  <a:pt x="32264" y="59056"/>
                </a:lnTo>
                <a:lnTo>
                  <a:pt x="33113" y="58867"/>
                </a:lnTo>
                <a:lnTo>
                  <a:pt x="31887" y="58489"/>
                </a:lnTo>
                <a:lnTo>
                  <a:pt x="31132" y="58395"/>
                </a:lnTo>
                <a:lnTo>
                  <a:pt x="31038" y="58301"/>
                </a:lnTo>
                <a:lnTo>
                  <a:pt x="31132" y="58301"/>
                </a:lnTo>
                <a:lnTo>
                  <a:pt x="31509" y="58206"/>
                </a:lnTo>
                <a:lnTo>
                  <a:pt x="30660" y="58206"/>
                </a:lnTo>
                <a:lnTo>
                  <a:pt x="30283" y="58301"/>
                </a:lnTo>
                <a:lnTo>
                  <a:pt x="29906" y="58489"/>
                </a:lnTo>
                <a:lnTo>
                  <a:pt x="29151" y="58678"/>
                </a:lnTo>
                <a:lnTo>
                  <a:pt x="29340" y="58584"/>
                </a:lnTo>
                <a:lnTo>
                  <a:pt x="29434" y="58395"/>
                </a:lnTo>
                <a:lnTo>
                  <a:pt x="29434" y="58395"/>
                </a:lnTo>
                <a:lnTo>
                  <a:pt x="28585" y="58489"/>
                </a:lnTo>
                <a:lnTo>
                  <a:pt x="28491" y="58584"/>
                </a:lnTo>
                <a:lnTo>
                  <a:pt x="28396" y="58678"/>
                </a:lnTo>
                <a:lnTo>
                  <a:pt x="27736" y="58867"/>
                </a:lnTo>
                <a:lnTo>
                  <a:pt x="25660" y="59150"/>
                </a:lnTo>
                <a:lnTo>
                  <a:pt x="22170" y="59622"/>
                </a:lnTo>
                <a:lnTo>
                  <a:pt x="22359" y="59527"/>
                </a:lnTo>
                <a:lnTo>
                  <a:pt x="22359" y="59433"/>
                </a:lnTo>
                <a:lnTo>
                  <a:pt x="22264" y="59433"/>
                </a:lnTo>
                <a:lnTo>
                  <a:pt x="22453" y="59244"/>
                </a:lnTo>
                <a:lnTo>
                  <a:pt x="22453" y="59056"/>
                </a:lnTo>
                <a:lnTo>
                  <a:pt x="21132" y="59339"/>
                </a:lnTo>
                <a:lnTo>
                  <a:pt x="19246" y="59716"/>
                </a:lnTo>
                <a:lnTo>
                  <a:pt x="18208" y="59810"/>
                </a:lnTo>
                <a:lnTo>
                  <a:pt x="17264" y="59905"/>
                </a:lnTo>
                <a:lnTo>
                  <a:pt x="16415" y="59905"/>
                </a:lnTo>
                <a:lnTo>
                  <a:pt x="15849" y="59810"/>
                </a:lnTo>
                <a:lnTo>
                  <a:pt x="14246" y="59810"/>
                </a:lnTo>
                <a:lnTo>
                  <a:pt x="11981" y="59999"/>
                </a:lnTo>
                <a:lnTo>
                  <a:pt x="11981" y="59999"/>
                </a:lnTo>
                <a:lnTo>
                  <a:pt x="12359" y="59905"/>
                </a:lnTo>
                <a:lnTo>
                  <a:pt x="12736" y="59716"/>
                </a:lnTo>
                <a:lnTo>
                  <a:pt x="11415" y="59905"/>
                </a:lnTo>
                <a:lnTo>
                  <a:pt x="10000" y="60093"/>
                </a:lnTo>
                <a:lnTo>
                  <a:pt x="7076" y="60188"/>
                </a:lnTo>
                <a:lnTo>
                  <a:pt x="4151" y="60376"/>
                </a:lnTo>
                <a:lnTo>
                  <a:pt x="2831" y="60471"/>
                </a:lnTo>
                <a:lnTo>
                  <a:pt x="1604" y="60659"/>
                </a:lnTo>
                <a:lnTo>
                  <a:pt x="1227" y="59244"/>
                </a:lnTo>
                <a:lnTo>
                  <a:pt x="1038" y="57735"/>
                </a:lnTo>
                <a:lnTo>
                  <a:pt x="850" y="56131"/>
                </a:lnTo>
                <a:lnTo>
                  <a:pt x="755" y="54433"/>
                </a:lnTo>
                <a:lnTo>
                  <a:pt x="755" y="52735"/>
                </a:lnTo>
                <a:lnTo>
                  <a:pt x="755" y="50942"/>
                </a:lnTo>
                <a:lnTo>
                  <a:pt x="1038" y="47263"/>
                </a:lnTo>
                <a:lnTo>
                  <a:pt x="1321" y="43678"/>
                </a:lnTo>
                <a:lnTo>
                  <a:pt x="1699" y="39999"/>
                </a:lnTo>
                <a:lnTo>
                  <a:pt x="2453" y="33301"/>
                </a:lnTo>
                <a:lnTo>
                  <a:pt x="2548" y="33962"/>
                </a:lnTo>
                <a:lnTo>
                  <a:pt x="2642" y="34622"/>
                </a:lnTo>
                <a:lnTo>
                  <a:pt x="2642" y="33018"/>
                </a:lnTo>
                <a:lnTo>
                  <a:pt x="2551" y="32287"/>
                </a:lnTo>
                <a:lnTo>
                  <a:pt x="2642" y="30000"/>
                </a:lnTo>
                <a:lnTo>
                  <a:pt x="2453" y="30377"/>
                </a:lnTo>
                <a:lnTo>
                  <a:pt x="2453" y="29245"/>
                </a:lnTo>
                <a:lnTo>
                  <a:pt x="2453" y="27830"/>
                </a:lnTo>
                <a:lnTo>
                  <a:pt x="2642" y="28301"/>
                </a:lnTo>
                <a:lnTo>
                  <a:pt x="2736" y="28018"/>
                </a:lnTo>
                <a:lnTo>
                  <a:pt x="2831" y="28018"/>
                </a:lnTo>
                <a:lnTo>
                  <a:pt x="2925" y="28207"/>
                </a:lnTo>
                <a:lnTo>
                  <a:pt x="3019" y="26415"/>
                </a:lnTo>
                <a:lnTo>
                  <a:pt x="3019" y="24811"/>
                </a:lnTo>
                <a:lnTo>
                  <a:pt x="3019" y="23113"/>
                </a:lnTo>
                <a:lnTo>
                  <a:pt x="3019" y="22170"/>
                </a:lnTo>
                <a:lnTo>
                  <a:pt x="3208" y="21320"/>
                </a:lnTo>
                <a:lnTo>
                  <a:pt x="3302" y="19528"/>
                </a:lnTo>
                <a:lnTo>
                  <a:pt x="3302" y="17641"/>
                </a:lnTo>
                <a:lnTo>
                  <a:pt x="3302" y="16887"/>
                </a:lnTo>
                <a:lnTo>
                  <a:pt x="3208" y="16321"/>
                </a:lnTo>
                <a:lnTo>
                  <a:pt x="3397" y="16415"/>
                </a:lnTo>
                <a:lnTo>
                  <a:pt x="3585" y="11981"/>
                </a:lnTo>
                <a:lnTo>
                  <a:pt x="3680" y="11415"/>
                </a:lnTo>
                <a:lnTo>
                  <a:pt x="3680" y="11698"/>
                </a:lnTo>
                <a:lnTo>
                  <a:pt x="3774" y="11132"/>
                </a:lnTo>
                <a:lnTo>
                  <a:pt x="3868" y="10660"/>
                </a:lnTo>
                <a:lnTo>
                  <a:pt x="3774" y="10094"/>
                </a:lnTo>
                <a:lnTo>
                  <a:pt x="3680" y="9623"/>
                </a:lnTo>
                <a:lnTo>
                  <a:pt x="3774" y="9434"/>
                </a:lnTo>
                <a:lnTo>
                  <a:pt x="3868" y="9245"/>
                </a:lnTo>
                <a:lnTo>
                  <a:pt x="4057" y="8491"/>
                </a:lnTo>
                <a:lnTo>
                  <a:pt x="4340" y="6321"/>
                </a:lnTo>
                <a:lnTo>
                  <a:pt x="4623" y="2264"/>
                </a:lnTo>
                <a:lnTo>
                  <a:pt x="3491" y="7170"/>
                </a:lnTo>
                <a:lnTo>
                  <a:pt x="2925" y="9906"/>
                </a:lnTo>
                <a:lnTo>
                  <a:pt x="2359" y="12736"/>
                </a:lnTo>
                <a:lnTo>
                  <a:pt x="1982" y="15377"/>
                </a:lnTo>
                <a:lnTo>
                  <a:pt x="1699" y="17830"/>
                </a:lnTo>
                <a:lnTo>
                  <a:pt x="1510" y="19905"/>
                </a:lnTo>
                <a:lnTo>
                  <a:pt x="1604" y="20754"/>
                </a:lnTo>
                <a:lnTo>
                  <a:pt x="1699" y="21509"/>
                </a:lnTo>
                <a:lnTo>
                  <a:pt x="1321" y="22453"/>
                </a:lnTo>
                <a:lnTo>
                  <a:pt x="1133" y="23585"/>
                </a:lnTo>
                <a:lnTo>
                  <a:pt x="1038" y="24905"/>
                </a:lnTo>
                <a:lnTo>
                  <a:pt x="1038" y="26226"/>
                </a:lnTo>
                <a:lnTo>
                  <a:pt x="1038" y="28962"/>
                </a:lnTo>
                <a:lnTo>
                  <a:pt x="1038" y="31415"/>
                </a:lnTo>
                <a:lnTo>
                  <a:pt x="661" y="40188"/>
                </a:lnTo>
                <a:lnTo>
                  <a:pt x="472" y="44999"/>
                </a:lnTo>
                <a:lnTo>
                  <a:pt x="378" y="49622"/>
                </a:lnTo>
                <a:lnTo>
                  <a:pt x="472" y="51603"/>
                </a:lnTo>
                <a:lnTo>
                  <a:pt x="378" y="53961"/>
                </a:lnTo>
                <a:lnTo>
                  <a:pt x="189" y="53301"/>
                </a:lnTo>
                <a:lnTo>
                  <a:pt x="95" y="52641"/>
                </a:lnTo>
                <a:lnTo>
                  <a:pt x="189" y="53867"/>
                </a:lnTo>
                <a:lnTo>
                  <a:pt x="189" y="55093"/>
                </a:lnTo>
                <a:lnTo>
                  <a:pt x="378" y="55188"/>
                </a:lnTo>
                <a:lnTo>
                  <a:pt x="284" y="56508"/>
                </a:lnTo>
                <a:lnTo>
                  <a:pt x="95" y="54905"/>
                </a:lnTo>
                <a:lnTo>
                  <a:pt x="1" y="58489"/>
                </a:lnTo>
                <a:lnTo>
                  <a:pt x="1" y="62357"/>
                </a:lnTo>
                <a:lnTo>
                  <a:pt x="6038" y="61886"/>
                </a:lnTo>
                <a:lnTo>
                  <a:pt x="8963" y="61697"/>
                </a:lnTo>
                <a:lnTo>
                  <a:pt x="11698" y="61603"/>
                </a:lnTo>
                <a:lnTo>
                  <a:pt x="11698" y="61414"/>
                </a:lnTo>
                <a:lnTo>
                  <a:pt x="11887" y="61225"/>
                </a:lnTo>
                <a:lnTo>
                  <a:pt x="12264" y="61225"/>
                </a:lnTo>
                <a:lnTo>
                  <a:pt x="12548" y="61320"/>
                </a:lnTo>
                <a:lnTo>
                  <a:pt x="12736" y="61414"/>
                </a:lnTo>
                <a:lnTo>
                  <a:pt x="12642" y="61320"/>
                </a:lnTo>
                <a:lnTo>
                  <a:pt x="13302" y="61508"/>
                </a:lnTo>
                <a:lnTo>
                  <a:pt x="13302" y="61508"/>
                </a:lnTo>
                <a:lnTo>
                  <a:pt x="12736" y="61414"/>
                </a:lnTo>
                <a:lnTo>
                  <a:pt x="13019" y="61508"/>
                </a:lnTo>
                <a:lnTo>
                  <a:pt x="12736" y="61603"/>
                </a:lnTo>
                <a:lnTo>
                  <a:pt x="12831" y="61697"/>
                </a:lnTo>
                <a:lnTo>
                  <a:pt x="14246" y="61508"/>
                </a:lnTo>
                <a:lnTo>
                  <a:pt x="13491" y="61508"/>
                </a:lnTo>
                <a:lnTo>
                  <a:pt x="14717" y="61225"/>
                </a:lnTo>
                <a:lnTo>
                  <a:pt x="16038" y="61131"/>
                </a:lnTo>
                <a:lnTo>
                  <a:pt x="18962" y="61131"/>
                </a:lnTo>
                <a:lnTo>
                  <a:pt x="19151" y="61225"/>
                </a:lnTo>
                <a:lnTo>
                  <a:pt x="19623" y="61320"/>
                </a:lnTo>
                <a:lnTo>
                  <a:pt x="21227" y="61320"/>
                </a:lnTo>
                <a:lnTo>
                  <a:pt x="23302" y="61225"/>
                </a:lnTo>
                <a:lnTo>
                  <a:pt x="24245" y="61131"/>
                </a:lnTo>
                <a:lnTo>
                  <a:pt x="25094" y="60942"/>
                </a:lnTo>
                <a:lnTo>
                  <a:pt x="28868" y="60848"/>
                </a:lnTo>
                <a:lnTo>
                  <a:pt x="32642" y="60659"/>
                </a:lnTo>
                <a:lnTo>
                  <a:pt x="36415" y="60376"/>
                </a:lnTo>
                <a:lnTo>
                  <a:pt x="40283" y="60093"/>
                </a:lnTo>
                <a:lnTo>
                  <a:pt x="47830" y="59339"/>
                </a:lnTo>
                <a:lnTo>
                  <a:pt x="55377" y="58678"/>
                </a:lnTo>
                <a:lnTo>
                  <a:pt x="61037" y="58678"/>
                </a:lnTo>
                <a:lnTo>
                  <a:pt x="62264" y="58584"/>
                </a:lnTo>
                <a:lnTo>
                  <a:pt x="63207" y="58395"/>
                </a:lnTo>
                <a:lnTo>
                  <a:pt x="63490" y="58206"/>
                </a:lnTo>
                <a:lnTo>
                  <a:pt x="63773" y="58018"/>
                </a:lnTo>
                <a:lnTo>
                  <a:pt x="63962" y="57735"/>
                </a:lnTo>
                <a:lnTo>
                  <a:pt x="64150" y="57357"/>
                </a:lnTo>
                <a:lnTo>
                  <a:pt x="64339" y="56225"/>
                </a:lnTo>
                <a:lnTo>
                  <a:pt x="64528" y="54716"/>
                </a:lnTo>
                <a:lnTo>
                  <a:pt x="64528" y="53018"/>
                </a:lnTo>
                <a:lnTo>
                  <a:pt x="64622" y="49810"/>
                </a:lnTo>
                <a:lnTo>
                  <a:pt x="64622" y="47546"/>
                </a:lnTo>
                <a:lnTo>
                  <a:pt x="64905" y="40848"/>
                </a:lnTo>
                <a:lnTo>
                  <a:pt x="64999" y="36320"/>
                </a:lnTo>
                <a:lnTo>
                  <a:pt x="65094" y="33301"/>
                </a:lnTo>
                <a:lnTo>
                  <a:pt x="65188" y="33396"/>
                </a:lnTo>
                <a:lnTo>
                  <a:pt x="65188" y="31603"/>
                </a:lnTo>
                <a:lnTo>
                  <a:pt x="65188" y="29811"/>
                </a:lnTo>
                <a:lnTo>
                  <a:pt x="65094" y="30660"/>
                </a:lnTo>
                <a:lnTo>
                  <a:pt x="64905" y="28301"/>
                </a:lnTo>
                <a:lnTo>
                  <a:pt x="64811" y="25849"/>
                </a:lnTo>
                <a:lnTo>
                  <a:pt x="64716" y="23302"/>
                </a:lnTo>
                <a:lnTo>
                  <a:pt x="64622" y="20849"/>
                </a:lnTo>
                <a:lnTo>
                  <a:pt x="64811" y="22075"/>
                </a:lnTo>
                <a:lnTo>
                  <a:pt x="64811" y="20754"/>
                </a:lnTo>
                <a:lnTo>
                  <a:pt x="64811" y="18962"/>
                </a:lnTo>
                <a:lnTo>
                  <a:pt x="64811" y="18868"/>
                </a:lnTo>
                <a:lnTo>
                  <a:pt x="64716" y="17358"/>
                </a:lnTo>
                <a:lnTo>
                  <a:pt x="64811" y="18113"/>
                </a:lnTo>
                <a:lnTo>
                  <a:pt x="64999" y="16981"/>
                </a:lnTo>
                <a:lnTo>
                  <a:pt x="64905" y="15755"/>
                </a:lnTo>
                <a:lnTo>
                  <a:pt x="64811" y="14528"/>
                </a:lnTo>
                <a:lnTo>
                  <a:pt x="64716" y="13396"/>
                </a:lnTo>
                <a:lnTo>
                  <a:pt x="64622" y="13679"/>
                </a:lnTo>
                <a:lnTo>
                  <a:pt x="64551" y="13679"/>
                </a:lnTo>
                <a:lnTo>
                  <a:pt x="64622" y="13962"/>
                </a:lnTo>
                <a:lnTo>
                  <a:pt x="64716" y="15000"/>
                </a:lnTo>
                <a:lnTo>
                  <a:pt x="64528" y="14623"/>
                </a:lnTo>
                <a:lnTo>
                  <a:pt x="64528" y="15094"/>
                </a:lnTo>
                <a:lnTo>
                  <a:pt x="64339" y="12736"/>
                </a:lnTo>
                <a:lnTo>
                  <a:pt x="64150" y="11698"/>
                </a:lnTo>
                <a:lnTo>
                  <a:pt x="64056" y="11604"/>
                </a:lnTo>
                <a:lnTo>
                  <a:pt x="64056" y="11226"/>
                </a:lnTo>
                <a:lnTo>
                  <a:pt x="64245" y="10566"/>
                </a:lnTo>
                <a:lnTo>
                  <a:pt x="64245" y="9811"/>
                </a:lnTo>
                <a:lnTo>
                  <a:pt x="64245" y="9560"/>
                </a:lnTo>
                <a:lnTo>
                  <a:pt x="64433" y="10189"/>
                </a:lnTo>
                <a:lnTo>
                  <a:pt x="64622" y="11604"/>
                </a:lnTo>
                <a:lnTo>
                  <a:pt x="64811" y="13019"/>
                </a:lnTo>
                <a:lnTo>
                  <a:pt x="64905" y="14151"/>
                </a:lnTo>
                <a:lnTo>
                  <a:pt x="64905" y="12830"/>
                </a:lnTo>
                <a:lnTo>
                  <a:pt x="64811" y="11698"/>
                </a:lnTo>
                <a:lnTo>
                  <a:pt x="64528" y="9340"/>
                </a:lnTo>
                <a:lnTo>
                  <a:pt x="64433" y="9528"/>
                </a:lnTo>
                <a:lnTo>
                  <a:pt x="64433" y="9340"/>
                </a:lnTo>
                <a:lnTo>
                  <a:pt x="64245" y="8585"/>
                </a:lnTo>
                <a:lnTo>
                  <a:pt x="64150" y="7264"/>
                </a:lnTo>
                <a:lnTo>
                  <a:pt x="64056" y="9434"/>
                </a:lnTo>
                <a:lnTo>
                  <a:pt x="63773" y="8868"/>
                </a:lnTo>
                <a:lnTo>
                  <a:pt x="63679" y="7925"/>
                </a:lnTo>
                <a:lnTo>
                  <a:pt x="63584" y="6792"/>
                </a:lnTo>
                <a:lnTo>
                  <a:pt x="63490" y="5566"/>
                </a:lnTo>
                <a:lnTo>
                  <a:pt x="63490" y="1227"/>
                </a:lnTo>
                <a:lnTo>
                  <a:pt x="63490" y="661"/>
                </a:lnTo>
                <a:lnTo>
                  <a:pt x="63396" y="566"/>
                </a:lnTo>
                <a:lnTo>
                  <a:pt x="63207" y="378"/>
                </a:lnTo>
                <a:lnTo>
                  <a:pt x="62641" y="189"/>
                </a:lnTo>
                <a:lnTo>
                  <a:pt x="61792" y="95"/>
                </a:lnTo>
                <a:lnTo>
                  <a:pt x="60849" y="0"/>
                </a:lnTo>
                <a:close/>
              </a:path>
            </a:pathLst>
          </a:custGeom>
          <a:solidFill>
            <a:schemeClr val="accent2"/>
          </a:solidFill>
          <a:ln>
            <a:noFill/>
          </a:ln>
        </p:spPr>
        <p:txBody>
          <a:bodyPr lIns="91425" tIns="91425" rIns="91425" bIns="91425" anchor="ctr" anchorCtr="0">
            <a:noAutofit/>
          </a:bodyPr>
          <a:lstStyle/>
          <a:p>
            <a:pPr lvl="0">
              <a:spcBef>
                <a:spcPts val="0"/>
              </a:spcBef>
              <a:buNone/>
            </a:pPr>
            <a:endParaRPr/>
          </a:p>
        </p:txBody>
      </p:sp>
    </p:spTree>
    <p:extLst>
      <p:ext uri="{BB962C8B-B14F-4D97-AF65-F5344CB8AC3E}">
        <p14:creationId xmlns:p14="http://schemas.microsoft.com/office/powerpoint/2010/main" val="163389729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1743B3D-2734-CCC2-6F92-79F78DE405BF}"/>
              </a:ext>
            </a:extLst>
          </p:cNvPr>
          <p:cNvSpPr>
            <a:spLocks noGrp="1"/>
          </p:cNvSpPr>
          <p:nvPr>
            <p:ph type="title"/>
          </p:nvPr>
        </p:nvSpPr>
        <p:spPr/>
        <p:txBody>
          <a:bodyPr/>
          <a:lstStyle/>
          <a:p>
            <a:r>
              <a:rPr lang="tr-TR" b="1" dirty="0" err="1">
                <a:latin typeface="Times New Roman" panose="02020603050405020304" pitchFamily="18" charset="0"/>
                <a:cs typeface="Times New Roman" panose="02020603050405020304" pitchFamily="18" charset="0"/>
              </a:rPr>
              <a:t>Instagram</a:t>
            </a:r>
            <a:r>
              <a:rPr lang="tr-TR" dirty="0">
                <a:latin typeface="Times New Roman" panose="02020603050405020304" pitchFamily="18" charset="0"/>
                <a:cs typeface="Times New Roman" panose="02020603050405020304" pitchFamily="18" charset="0"/>
              </a:rPr>
              <a:t> </a:t>
            </a:r>
          </a:p>
        </p:txBody>
      </p:sp>
      <p:pic>
        <p:nvPicPr>
          <p:cNvPr id="4" name="İçerik Yer Tutucusu 3">
            <a:extLst>
              <a:ext uri="{FF2B5EF4-FFF2-40B4-BE49-F238E27FC236}">
                <a16:creationId xmlns:a16="http://schemas.microsoft.com/office/drawing/2014/main" id="{11D3467E-1FF8-7527-9AA9-31301B60A82A}"/>
              </a:ext>
            </a:extLst>
          </p:cNvPr>
          <p:cNvPicPr>
            <a:picLocks noGrp="1" noChangeAspect="1"/>
          </p:cNvPicPr>
          <p:nvPr>
            <p:ph idx="1"/>
          </p:nvPr>
        </p:nvPicPr>
        <p:blipFill>
          <a:blip r:embed="rId2"/>
          <a:stretch>
            <a:fillRect/>
          </a:stretch>
        </p:blipFill>
        <p:spPr>
          <a:xfrm>
            <a:off x="3920331" y="1825625"/>
            <a:ext cx="4351338" cy="4351338"/>
          </a:xfrm>
          <a:prstGeom prst="rect">
            <a:avLst/>
          </a:prstGeom>
        </p:spPr>
      </p:pic>
    </p:spTree>
    <p:extLst>
      <p:ext uri="{BB962C8B-B14F-4D97-AF65-F5344CB8AC3E}">
        <p14:creationId xmlns:p14="http://schemas.microsoft.com/office/powerpoint/2010/main" val="71749239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B31F878-539C-7137-B731-64742B6E06CA}"/>
              </a:ext>
            </a:extLst>
          </p:cNvPr>
          <p:cNvSpPr>
            <a:spLocks noGrp="1"/>
          </p:cNvSpPr>
          <p:nvPr>
            <p:ph type="title"/>
          </p:nvPr>
        </p:nvSpPr>
        <p:spPr/>
        <p:txBody>
          <a:bodyPr/>
          <a:lstStyle/>
          <a:p>
            <a:r>
              <a:rPr lang="tr-TR" b="1" dirty="0" err="1">
                <a:latin typeface="Times New Roman" panose="02020603050405020304" pitchFamily="18" charset="0"/>
                <a:cs typeface="Times New Roman" panose="02020603050405020304" pitchFamily="18" charset="0"/>
              </a:rPr>
              <a:t>Twitter</a:t>
            </a:r>
            <a:endParaRPr lang="tr-TR" b="1" dirty="0">
              <a:latin typeface="Times New Roman" panose="02020603050405020304" pitchFamily="18" charset="0"/>
              <a:cs typeface="Times New Roman" panose="02020603050405020304" pitchFamily="18" charset="0"/>
            </a:endParaRPr>
          </a:p>
        </p:txBody>
      </p:sp>
      <p:pic>
        <p:nvPicPr>
          <p:cNvPr id="4" name="İçerik Yer Tutucusu 3">
            <a:extLst>
              <a:ext uri="{FF2B5EF4-FFF2-40B4-BE49-F238E27FC236}">
                <a16:creationId xmlns:a16="http://schemas.microsoft.com/office/drawing/2014/main" id="{75899BF7-B5B2-00F3-3C21-DC67F2890B54}"/>
              </a:ext>
            </a:extLst>
          </p:cNvPr>
          <p:cNvPicPr>
            <a:picLocks noGrp="1" noChangeAspect="1"/>
          </p:cNvPicPr>
          <p:nvPr>
            <p:ph idx="1"/>
          </p:nvPr>
        </p:nvPicPr>
        <p:blipFill>
          <a:blip r:embed="rId2"/>
          <a:stretch>
            <a:fillRect/>
          </a:stretch>
        </p:blipFill>
        <p:spPr>
          <a:xfrm>
            <a:off x="3920331" y="1825625"/>
            <a:ext cx="4351338" cy="4351338"/>
          </a:xfrm>
          <a:prstGeom prst="rect">
            <a:avLst/>
          </a:prstGeom>
        </p:spPr>
      </p:pic>
    </p:spTree>
    <p:extLst>
      <p:ext uri="{BB962C8B-B14F-4D97-AF65-F5344CB8AC3E}">
        <p14:creationId xmlns:p14="http://schemas.microsoft.com/office/powerpoint/2010/main" val="17901271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C2FEACB-39F1-7159-E704-B072E00B5397}"/>
              </a:ext>
            </a:extLst>
          </p:cNvPr>
          <p:cNvSpPr>
            <a:spLocks noGrp="1"/>
          </p:cNvSpPr>
          <p:nvPr>
            <p:ph type="title"/>
          </p:nvPr>
        </p:nvSpPr>
        <p:spPr>
          <a:xfrm>
            <a:off x="9287979" y="617740"/>
            <a:ext cx="2306412" cy="1146037"/>
          </a:xfrm>
        </p:spPr>
        <p:txBody>
          <a:bodyPr anchor="b">
            <a:normAutofit/>
          </a:bodyPr>
          <a:lstStyle/>
          <a:p>
            <a:r>
              <a:rPr lang="tr-TR" sz="3200" b="1" dirty="0" err="1">
                <a:latin typeface="Times New Roman" panose="02020603050405020304" pitchFamily="18" charset="0"/>
                <a:cs typeface="Times New Roman" panose="02020603050405020304" pitchFamily="18" charset="0"/>
              </a:rPr>
              <a:t>History</a:t>
            </a:r>
            <a:endParaRPr lang="tr-TR" sz="3200" b="1" dirty="0">
              <a:latin typeface="Times New Roman" panose="02020603050405020304" pitchFamily="18" charset="0"/>
              <a:cs typeface="Times New Roman" panose="02020603050405020304" pitchFamily="18" charset="0"/>
            </a:endParaRPr>
          </a:p>
        </p:txBody>
      </p:sp>
      <p:grpSp>
        <p:nvGrpSpPr>
          <p:cNvPr id="23" name="Group 22">
            <a:extLst>
              <a:ext uri="{FF2B5EF4-FFF2-40B4-BE49-F238E27FC236}">
                <a16:creationId xmlns:a16="http://schemas.microsoft.com/office/drawing/2014/main" id="{AEF65689-55A4-1A17-9396-9760BDCFF4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381" y="0"/>
            <a:ext cx="123362" cy="6858000"/>
            <a:chOff x="12068638" y="0"/>
            <a:chExt cx="123362" cy="6858000"/>
          </a:xfrm>
        </p:grpSpPr>
        <p:sp>
          <p:nvSpPr>
            <p:cNvPr id="24" name="Rectangle 23">
              <a:extLst>
                <a:ext uri="{FF2B5EF4-FFF2-40B4-BE49-F238E27FC236}">
                  <a16:creationId xmlns:a16="http://schemas.microsoft.com/office/drawing/2014/main" id="{31CBC69B-172A-330B-94CA-F9651D6D9F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634201E-0AB3-F791-0BCB-A522009F94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27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Resim 8" descr="metin, iç mekan, farklı içeren bir resim&#10;&#10;Açıklama otomatik olarak oluşturuldu">
            <a:extLst>
              <a:ext uri="{FF2B5EF4-FFF2-40B4-BE49-F238E27FC236}">
                <a16:creationId xmlns:a16="http://schemas.microsoft.com/office/drawing/2014/main" id="{FCA68E05-2CA4-EE34-1E03-35757923351C}"/>
              </a:ext>
            </a:extLst>
          </p:cNvPr>
          <p:cNvPicPr>
            <a:picLocks noChangeAspect="1"/>
          </p:cNvPicPr>
          <p:nvPr/>
        </p:nvPicPr>
        <p:blipFill rotWithShape="1">
          <a:blip r:embed="rId2">
            <a:extLst>
              <a:ext uri="{28A0092B-C50C-407E-A947-70E740481C1C}">
                <a14:useLocalDpi xmlns:a14="http://schemas.microsoft.com/office/drawing/2010/main" val="0"/>
              </a:ext>
            </a:extLst>
          </a:blip>
          <a:srcRect l="8519" t="65714" r="36455" b="5324"/>
          <a:stretch/>
        </p:blipFill>
        <p:spPr>
          <a:xfrm>
            <a:off x="197459" y="383999"/>
            <a:ext cx="3932239" cy="2759556"/>
          </a:xfrm>
          <a:prstGeom prst="rect">
            <a:avLst/>
          </a:prstGeom>
        </p:spPr>
      </p:pic>
      <p:pic>
        <p:nvPicPr>
          <p:cNvPr id="11" name="Resim 10" descr="metin, galeri, sahne, oda içeren bir resim&#10;&#10;Açıklama otomatik olarak oluşturuldu">
            <a:extLst>
              <a:ext uri="{FF2B5EF4-FFF2-40B4-BE49-F238E27FC236}">
                <a16:creationId xmlns:a16="http://schemas.microsoft.com/office/drawing/2014/main" id="{5768F2E5-B1C3-8022-7116-19166CA167F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327" t="53334" r="16599" b="7682"/>
          <a:stretch/>
        </p:blipFill>
        <p:spPr>
          <a:xfrm>
            <a:off x="4211618" y="383998"/>
            <a:ext cx="3932603" cy="2759557"/>
          </a:xfrm>
          <a:prstGeom prst="rect">
            <a:avLst/>
          </a:prstGeom>
        </p:spPr>
      </p:pic>
      <p:pic>
        <p:nvPicPr>
          <p:cNvPr id="7" name="Resim 6" descr="metin, kişi, poz, duvar içeren bir resim&#10;&#10;Açıklama otomatik olarak oluşturuldu">
            <a:extLst>
              <a:ext uri="{FF2B5EF4-FFF2-40B4-BE49-F238E27FC236}">
                <a16:creationId xmlns:a16="http://schemas.microsoft.com/office/drawing/2014/main" id="{C3D5A373-F3A5-12F4-F615-83D1492D9D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0026" y="3527553"/>
            <a:ext cx="3621881" cy="2716411"/>
          </a:xfrm>
          <a:prstGeom prst="rect">
            <a:avLst/>
          </a:prstGeom>
        </p:spPr>
      </p:pic>
      <p:pic>
        <p:nvPicPr>
          <p:cNvPr id="5" name="Resim 4" descr="iç mekan, kişi, poz içeren bir resim&#10;&#10;Açıklama otomatik olarak oluşturuldu">
            <a:extLst>
              <a:ext uri="{FF2B5EF4-FFF2-40B4-BE49-F238E27FC236}">
                <a16:creationId xmlns:a16="http://schemas.microsoft.com/office/drawing/2014/main" id="{8E4649AB-0130-C1CE-FFD9-3EA2CB133B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28313" y="3527553"/>
            <a:ext cx="3621881" cy="2716411"/>
          </a:xfrm>
          <a:prstGeom prst="rect">
            <a:avLst/>
          </a:prstGeom>
        </p:spPr>
      </p:pic>
      <p:sp>
        <p:nvSpPr>
          <p:cNvPr id="3" name="İçerik Yer Tutucusu 2">
            <a:extLst>
              <a:ext uri="{FF2B5EF4-FFF2-40B4-BE49-F238E27FC236}">
                <a16:creationId xmlns:a16="http://schemas.microsoft.com/office/drawing/2014/main" id="{066304BE-E753-2E6A-C65D-F144DEDE03F2}"/>
              </a:ext>
            </a:extLst>
          </p:cNvPr>
          <p:cNvSpPr>
            <a:spLocks noGrp="1"/>
          </p:cNvSpPr>
          <p:nvPr>
            <p:ph idx="1"/>
          </p:nvPr>
        </p:nvSpPr>
        <p:spPr>
          <a:xfrm>
            <a:off x="8061937" y="1890792"/>
            <a:ext cx="4114800" cy="3647306"/>
          </a:xfrm>
        </p:spPr>
        <p:txBody>
          <a:bodyPr anchor="t">
            <a:normAutofit/>
          </a:bodyPr>
          <a:lstStyle/>
          <a:p>
            <a:pPr marL="0" indent="0" algn="ctr">
              <a:buNone/>
            </a:pPr>
            <a:r>
              <a:rPr lang="tr-TR" sz="2000" b="0" i="0" dirty="0">
                <a:effectLst/>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On January 19, 1995, it was established as Kemal Demir School of Physical Therapy and Rehabilitation with the decision of the Senate No. 12.  It started education with 26 students in the 1996-1997 period and gave its first graduates in 2000.</a:t>
            </a:r>
            <a:endParaRPr lang="tr-TR"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993338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6FE45FE-C331-56DB-E135-B8A999B48990}"/>
              </a:ext>
            </a:extLst>
          </p:cNvPr>
          <p:cNvSpPr>
            <a:spLocks noGrp="1"/>
          </p:cNvSpPr>
          <p:nvPr>
            <p:ph type="title"/>
          </p:nvPr>
        </p:nvSpPr>
        <p:spPr>
          <a:xfrm>
            <a:off x="2183040" y="146957"/>
            <a:ext cx="6168082" cy="1814286"/>
          </a:xfrm>
        </p:spPr>
        <p:txBody>
          <a:bodyPr>
            <a:normAutofit fontScale="90000"/>
          </a:bodyPr>
          <a:lstStyle/>
          <a:p>
            <a:pPr algn="ctr"/>
            <a:r>
              <a:rPr lang="en-US" b="1" dirty="0">
                <a:solidFill>
                  <a:srgbClr val="002060"/>
                </a:solidFill>
                <a:latin typeface="Times New Roman" panose="02020603050405020304" pitchFamily="18" charset="0"/>
                <a:cs typeface="Times New Roman" panose="02020603050405020304" pitchFamily="18" charset="0"/>
              </a:rPr>
              <a:t>BAIBU Physical Therapy and Rehabilitation Society</a:t>
            </a:r>
            <a:endParaRPr lang="tr-TR" b="1" dirty="0">
              <a:solidFill>
                <a:srgbClr val="002060"/>
              </a:solidFill>
              <a:latin typeface="Times New Roman" panose="02020603050405020304" pitchFamily="18" charset="0"/>
              <a:cs typeface="Times New Roman" panose="02020603050405020304" pitchFamily="18" charset="0"/>
            </a:endParaRPr>
          </a:p>
        </p:txBody>
      </p:sp>
      <p:pic>
        <p:nvPicPr>
          <p:cNvPr id="5" name="İçerik Yer Tutucusu 4">
            <a:extLst>
              <a:ext uri="{FF2B5EF4-FFF2-40B4-BE49-F238E27FC236}">
                <a16:creationId xmlns:a16="http://schemas.microsoft.com/office/drawing/2014/main" id="{BD9E9302-9158-E04B-324F-36D5E92D60B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2374900" cy="2108200"/>
          </a:xfrm>
        </p:spPr>
      </p:pic>
      <p:sp>
        <p:nvSpPr>
          <p:cNvPr id="7" name="Metin kutusu 6">
            <a:extLst>
              <a:ext uri="{FF2B5EF4-FFF2-40B4-BE49-F238E27FC236}">
                <a16:creationId xmlns:a16="http://schemas.microsoft.com/office/drawing/2014/main" id="{85F5840B-0708-5EDF-C32E-7AE7E2C477A3}"/>
              </a:ext>
            </a:extLst>
          </p:cNvPr>
          <p:cNvSpPr txBox="1"/>
          <p:nvPr/>
        </p:nvSpPr>
        <p:spPr>
          <a:xfrm>
            <a:off x="3807278" y="3003106"/>
            <a:ext cx="4198675" cy="2241960"/>
          </a:xfrm>
          <a:prstGeom prst="rect">
            <a:avLst/>
          </a:prstGeom>
          <a:noFill/>
        </p:spPr>
        <p:txBody>
          <a:bodyPr wrap="square" rtlCol="0">
            <a:spAutoFit/>
          </a:bodyPr>
          <a:lstStyle/>
          <a:p>
            <a:pPr algn="ctr">
              <a:lnSpc>
                <a:spcPct val="150000"/>
              </a:lnSpc>
            </a:pPr>
            <a:r>
              <a:rPr lang="en-US" sz="2400" b="1" dirty="0">
                <a:solidFill>
                  <a:srgbClr val="002060"/>
                </a:solidFill>
                <a:latin typeface="Times New Roman" panose="02020603050405020304" pitchFamily="18" charset="0"/>
                <a:cs typeface="Times New Roman" panose="02020603050405020304" pitchFamily="18" charset="0"/>
              </a:rPr>
              <a:t>Head of the Community
</a:t>
            </a:r>
            <a:r>
              <a:rPr lang="en-US" sz="2400" dirty="0">
                <a:solidFill>
                  <a:srgbClr val="002060"/>
                </a:solidFill>
                <a:latin typeface="Times New Roman" panose="02020603050405020304" pitchFamily="18" charset="0"/>
                <a:cs typeface="Times New Roman" panose="02020603050405020304" pitchFamily="18" charset="0"/>
              </a:rPr>
              <a:t>Yaren HIMMET</a:t>
            </a:r>
            <a:r>
              <a:rPr lang="en-US" sz="2400" b="1" dirty="0">
                <a:solidFill>
                  <a:srgbClr val="002060"/>
                </a:solidFill>
                <a:latin typeface="Times New Roman" panose="02020603050405020304" pitchFamily="18" charset="0"/>
                <a:cs typeface="Times New Roman" panose="02020603050405020304" pitchFamily="18" charset="0"/>
              </a:rPr>
              <a:t>
Community Academic Advisor
</a:t>
            </a:r>
            <a:r>
              <a:rPr lang="en-US" sz="2400" dirty="0" err="1">
                <a:solidFill>
                  <a:srgbClr val="002060"/>
                </a:solidFill>
                <a:latin typeface="Times New Roman" panose="02020603050405020304" pitchFamily="18" charset="0"/>
                <a:cs typeface="Times New Roman" panose="02020603050405020304" pitchFamily="18" charset="0"/>
              </a:rPr>
              <a:t>Prof.Dr</a:t>
            </a:r>
            <a:r>
              <a:rPr lang="en-US" sz="2400" dirty="0">
                <a:solidFill>
                  <a:srgbClr val="002060"/>
                </a:solidFill>
                <a:latin typeface="Times New Roman" panose="02020603050405020304" pitchFamily="18" charset="0"/>
                <a:cs typeface="Times New Roman" panose="02020603050405020304" pitchFamily="18" charset="0"/>
              </a:rPr>
              <a:t>. Nuriye ÖZENGİN</a:t>
            </a:r>
            <a:endParaRPr lang="tr-TR" sz="2400" i="0" dirty="0">
              <a:solidFill>
                <a:srgbClr val="002060"/>
              </a:solidFill>
              <a:effectLst/>
              <a:latin typeface="Times New Roman" panose="02020603050405020304" pitchFamily="18" charset="0"/>
              <a:cs typeface="Times New Roman" panose="02020603050405020304" pitchFamily="18" charset="0"/>
            </a:endParaRPr>
          </a:p>
        </p:txBody>
      </p:sp>
      <p:pic>
        <p:nvPicPr>
          <p:cNvPr id="9" name="Resim 8">
            <a:extLst>
              <a:ext uri="{FF2B5EF4-FFF2-40B4-BE49-F238E27FC236}">
                <a16:creationId xmlns:a16="http://schemas.microsoft.com/office/drawing/2014/main" id="{B078D28C-90C2-5AB5-F3EA-B94BD047F6AD}"/>
              </a:ext>
            </a:extLst>
          </p:cNvPr>
          <p:cNvPicPr>
            <a:picLocks noChangeAspect="1"/>
          </p:cNvPicPr>
          <p:nvPr/>
        </p:nvPicPr>
        <p:blipFill rotWithShape="1">
          <a:blip r:embed="rId3">
            <a:extLst>
              <a:ext uri="{28A0092B-C50C-407E-A947-70E740481C1C}">
                <a14:useLocalDpi xmlns:a14="http://schemas.microsoft.com/office/drawing/2010/main" val="0"/>
              </a:ext>
            </a:extLst>
          </a:blip>
          <a:srcRect t="11558" b="9956"/>
          <a:stretch/>
        </p:blipFill>
        <p:spPr>
          <a:xfrm>
            <a:off x="8159262" y="-3812"/>
            <a:ext cx="4032738" cy="6866786"/>
          </a:xfrm>
          <a:prstGeom prst="rect">
            <a:avLst/>
          </a:prstGeom>
        </p:spPr>
      </p:pic>
      <p:sp>
        <p:nvSpPr>
          <p:cNvPr id="10" name="Metin kutusu 9">
            <a:extLst>
              <a:ext uri="{FF2B5EF4-FFF2-40B4-BE49-F238E27FC236}">
                <a16:creationId xmlns:a16="http://schemas.microsoft.com/office/drawing/2014/main" id="{A0DB233D-73CF-022B-FD39-A44B0A4989E3}"/>
              </a:ext>
            </a:extLst>
          </p:cNvPr>
          <p:cNvSpPr txBox="1"/>
          <p:nvPr/>
        </p:nvSpPr>
        <p:spPr>
          <a:xfrm>
            <a:off x="3987800" y="2251342"/>
            <a:ext cx="3124200" cy="461665"/>
          </a:xfrm>
          <a:prstGeom prst="rect">
            <a:avLst/>
          </a:prstGeom>
          <a:noFill/>
        </p:spPr>
        <p:txBody>
          <a:bodyPr wrap="square" rtlCol="0">
            <a:spAutoFit/>
          </a:bodyPr>
          <a:lstStyle/>
          <a:p>
            <a:r>
              <a:rPr lang="tr-TR" sz="2400" b="1" dirty="0" err="1">
                <a:solidFill>
                  <a:srgbClr val="7030A0"/>
                </a:solidFill>
                <a:latin typeface="Times New Roman" panose="02020603050405020304" pitchFamily="18" charset="0"/>
                <a:cs typeface="Times New Roman" panose="02020603050405020304" pitchFamily="18" charset="0"/>
              </a:rPr>
              <a:t>Founded</a:t>
            </a:r>
            <a:r>
              <a:rPr lang="tr-TR" sz="2400" b="1" dirty="0">
                <a:solidFill>
                  <a:srgbClr val="7030A0"/>
                </a:solidFill>
                <a:latin typeface="Times New Roman" panose="02020603050405020304" pitchFamily="18" charset="0"/>
                <a:cs typeface="Times New Roman" panose="02020603050405020304" pitchFamily="18" charset="0"/>
              </a:rPr>
              <a:t>: 1998</a:t>
            </a:r>
          </a:p>
        </p:txBody>
      </p:sp>
      <p:pic>
        <p:nvPicPr>
          <p:cNvPr id="4" name="Resim 3" descr="metin, kişi, ağaç, açık hava içeren bir resim&#10;&#10;Açıklama otomatik olarak oluşturuldu">
            <a:extLst>
              <a:ext uri="{FF2B5EF4-FFF2-40B4-BE49-F238E27FC236}">
                <a16:creationId xmlns:a16="http://schemas.microsoft.com/office/drawing/2014/main" id="{ADD2ED6D-1A37-194F-4A5A-E965533854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05" y="3019461"/>
            <a:ext cx="3824316" cy="2868237"/>
          </a:xfrm>
          <a:prstGeom prst="rect">
            <a:avLst/>
          </a:prstGeom>
        </p:spPr>
      </p:pic>
    </p:spTree>
    <p:extLst>
      <p:ext uri="{BB962C8B-B14F-4D97-AF65-F5344CB8AC3E}">
        <p14:creationId xmlns:p14="http://schemas.microsoft.com/office/powerpoint/2010/main" val="95873159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5E3F756-B7B5-FB8D-5900-9FD2CD5383B5}"/>
              </a:ext>
            </a:extLst>
          </p:cNvPr>
          <p:cNvSpPr>
            <a:spLocks noGrp="1"/>
          </p:cNvSpPr>
          <p:nvPr>
            <p:ph type="title"/>
          </p:nvPr>
        </p:nvSpPr>
        <p:spPr>
          <a:xfrm>
            <a:off x="796780" y="676656"/>
            <a:ext cx="3969246" cy="5504688"/>
          </a:xfrm>
        </p:spPr>
        <p:txBody>
          <a:bodyPr>
            <a:normAutofit/>
          </a:bodyPr>
          <a:lstStyle/>
          <a:p>
            <a:r>
              <a:rPr lang="en-US" sz="5100" b="1" dirty="0">
                <a:solidFill>
                  <a:srgbClr val="002060"/>
                </a:solidFill>
                <a:latin typeface="Times New Roman" panose="02020603050405020304" pitchFamily="18" charset="0"/>
                <a:cs typeface="Times New Roman" panose="02020603050405020304" pitchFamily="18" charset="0"/>
              </a:rPr>
              <a:t>Ten Golden Advice from İzzet Baysal</a:t>
            </a:r>
            <a:endParaRPr lang="tr-TR" sz="5100" b="1" dirty="0">
              <a:solidFill>
                <a:srgbClr val="002060"/>
              </a:solidFill>
              <a:latin typeface="Times New Roman" panose="02020603050405020304" pitchFamily="18" charset="0"/>
              <a:cs typeface="Times New Roman" panose="02020603050405020304" pitchFamily="18" charset="0"/>
            </a:endParaRPr>
          </a:p>
        </p:txBody>
      </p:sp>
      <p:graphicFrame>
        <p:nvGraphicFramePr>
          <p:cNvPr id="5" name="İçerik Yer Tutucusu 2">
            <a:extLst>
              <a:ext uri="{FF2B5EF4-FFF2-40B4-BE49-F238E27FC236}">
                <a16:creationId xmlns:a16="http://schemas.microsoft.com/office/drawing/2014/main" id="{F956A187-58FC-8DE5-214A-29DEB1A9A4F5}"/>
              </a:ext>
            </a:extLst>
          </p:cNvPr>
          <p:cNvGraphicFramePr>
            <a:graphicFrameLocks noGrp="1"/>
          </p:cNvGraphicFramePr>
          <p:nvPr>
            <p:ph idx="1"/>
            <p:extLst>
              <p:ext uri="{D42A27DB-BD31-4B8C-83A1-F6EECF244321}">
                <p14:modId xmlns:p14="http://schemas.microsoft.com/office/powerpoint/2010/main" val="4276715027"/>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2243228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48392939-DDF2-64B2-703B-397DCD66C28B}"/>
              </a:ext>
            </a:extLst>
          </p:cNvPr>
          <p:cNvSpPr>
            <a:spLocks noGrp="1"/>
          </p:cNvSpPr>
          <p:nvPr>
            <p:ph idx="1"/>
          </p:nvPr>
        </p:nvSpPr>
        <p:spPr/>
        <p:txBody>
          <a:bodyPr/>
          <a:lstStyle/>
          <a:p>
            <a:pPr marL="0" indent="0" algn="ctr">
              <a:buNone/>
            </a:pPr>
            <a:endParaRPr lang="tr-TR" b="1" dirty="0">
              <a:solidFill>
                <a:srgbClr val="7030A0"/>
              </a:solidFill>
              <a:latin typeface="Times New Roman" panose="02020603050405020304" pitchFamily="18" charset="0"/>
              <a:cs typeface="Times New Roman" panose="02020603050405020304" pitchFamily="18" charset="0"/>
            </a:endParaRPr>
          </a:p>
          <a:p>
            <a:pPr marL="0" indent="0" algn="ctr">
              <a:buNone/>
            </a:pPr>
            <a:r>
              <a:rPr lang="en-US" b="1" dirty="0">
                <a:solidFill>
                  <a:srgbClr val="7030A0"/>
                </a:solidFill>
                <a:latin typeface="Times New Roman" panose="02020603050405020304" pitchFamily="18" charset="0"/>
                <a:cs typeface="Times New Roman" panose="02020603050405020304" pitchFamily="18" charset="0"/>
              </a:rPr>
              <a:t>IN THE NEW ACADEMIC YEAR 
WE WISH SUCCESS TO ALL OUR STUDENTS.  
</a:t>
            </a:r>
            <a:endParaRPr lang="tr-TR" b="1" dirty="0">
              <a:solidFill>
                <a:srgbClr val="7030A0"/>
              </a:solidFill>
              <a:latin typeface="Times New Roman" panose="02020603050405020304" pitchFamily="18" charset="0"/>
              <a:cs typeface="Times New Roman" panose="02020603050405020304" pitchFamily="18" charset="0"/>
            </a:endParaRPr>
          </a:p>
          <a:p>
            <a:pPr marL="0" indent="0" algn="ctr">
              <a:buNone/>
            </a:pPr>
            <a:r>
              <a:rPr lang="en-US" b="1" dirty="0">
                <a:solidFill>
                  <a:srgbClr val="7030A0"/>
                </a:solidFill>
                <a:latin typeface="Times New Roman" panose="02020603050405020304" pitchFamily="18" charset="0"/>
                <a:cs typeface="Times New Roman" panose="02020603050405020304" pitchFamily="18" charset="0"/>
              </a:rPr>
              <a:t>FTR Instructors</a:t>
            </a:r>
            <a:endParaRPr lang="tr-TR" b="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7999486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theme/theme1.xml><?xml version="1.0" encoding="utf-8"?>
<a:theme xmlns:a="http://schemas.openxmlformats.org/drawingml/2006/main" name="Office Teması">
  <a:themeElements>
    <a:clrScheme name="Office Teması">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eması">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eması">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4823BECF-E2FF-D041-A0E9-9E405165E0A8}">
  <we:reference id="6a7bd4f3-0563-43af-8c08-79110eebdff6" version="1.1.1.0" store="EXCatalog" storeType="EXCatalog"/>
  <we:alternateReferences>
    <we:reference id="WA104381155" version="1.1.1.0" store="tr-TR"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1205</TotalTime>
  <Words>3523</Words>
  <Application>Microsoft Office PowerPoint</Application>
  <PresentationFormat>Geniş ekran</PresentationFormat>
  <Paragraphs>226</Paragraphs>
  <Slides>92</Slides>
  <Notes>4</Notes>
  <HiddenSlides>0</HiddenSlides>
  <MMClips>0</MMClips>
  <ScaleCrop>false</ScaleCrop>
  <HeadingPairs>
    <vt:vector size="6" baseType="variant">
      <vt:variant>
        <vt:lpstr>Kullanılan Yazı Tipleri</vt:lpstr>
      </vt:variant>
      <vt:variant>
        <vt:i4>9</vt:i4>
      </vt:variant>
      <vt:variant>
        <vt:lpstr>Tema</vt:lpstr>
      </vt:variant>
      <vt:variant>
        <vt:i4>2</vt:i4>
      </vt:variant>
      <vt:variant>
        <vt:lpstr>Slayt Başlıkları</vt:lpstr>
      </vt:variant>
      <vt:variant>
        <vt:i4>92</vt:i4>
      </vt:variant>
    </vt:vector>
  </HeadingPairs>
  <TitlesOfParts>
    <vt:vector size="103" baseType="lpstr">
      <vt:lpstr>Arial</vt:lpstr>
      <vt:lpstr>Arial Black</vt:lpstr>
      <vt:lpstr>Avenir Next LT Pro</vt:lpstr>
      <vt:lpstr>Calibri</vt:lpstr>
      <vt:lpstr>Calibri Light</vt:lpstr>
      <vt:lpstr>Comic Sans MS</vt:lpstr>
      <vt:lpstr>Sniglet</vt:lpstr>
      <vt:lpstr>Times New Roman</vt:lpstr>
      <vt:lpstr>Wingdings</vt:lpstr>
      <vt:lpstr>Office Teması</vt:lpstr>
      <vt:lpstr>Ofis Teması</vt:lpstr>
      <vt:lpstr>                 BOLU ABANT IZZET BAYSAL UNIVERSITY                        FACULTY OF HEALTH SCIENCES   </vt:lpstr>
      <vt:lpstr>Bolu Abant Izzet Baysal University</vt:lpstr>
      <vt:lpstr>İzzet Baysal (1907-∞) </vt:lpstr>
      <vt:lpstr>PowerPoint Sunusu</vt:lpstr>
      <vt:lpstr>FACULTY MANAGEMENT</vt:lpstr>
      <vt:lpstr>OUR DEPARTMENTS</vt:lpstr>
      <vt:lpstr>STRUCTURING OF THE FACULTY OF HEALTH SCIENCES</vt:lpstr>
      <vt:lpstr>BOLU ABANT IZZET BAYSAL UNIVERSITY  FACULTY OF HEALTH SCIENCES  DEPARTMENT OF PHYSIOTHERAPY AND REHABILITATION</vt:lpstr>
      <vt:lpstr>History</vt:lpstr>
      <vt:lpstr>PowerPoint Sunusu</vt:lpstr>
      <vt:lpstr>AKADEMİK KADROMUZ</vt:lpstr>
      <vt:lpstr>MISSION</vt:lpstr>
      <vt:lpstr>Who is a Physiotherapist?</vt:lpstr>
      <vt:lpstr>Number of students</vt:lpstr>
      <vt:lpstr>OUR EDUCATION</vt:lpstr>
      <vt:lpstr>PowerPoint Sunusu</vt:lpstr>
      <vt:lpstr>PowerPoint Sunusu</vt:lpstr>
      <vt:lpstr>MASTER's and DOCTORATE</vt:lpstr>
      <vt:lpstr>JOB OPPORTUNITIES</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PHYSICAL FACILITIES</vt:lpstr>
      <vt:lpstr>PowerPoint Sunusu</vt:lpstr>
      <vt:lpstr>PowerPoint Sunusu</vt:lpstr>
      <vt:lpstr>PowerPoint Sunusu</vt:lpstr>
      <vt:lpstr>PowerPoint Sunusu</vt:lpstr>
      <vt:lpstr>PowerPoint Sunusu</vt:lpstr>
      <vt:lpstr>PowerPoint Sunusu</vt:lpstr>
      <vt:lpstr>International Exchange Programs</vt:lpstr>
      <vt:lpstr>National and International Mobility in Physiotherapy and Rehabilitation</vt:lpstr>
      <vt:lpstr>PowerPoint Sunusu</vt:lpstr>
      <vt:lpstr>WHO IS ERASMUS?</vt:lpstr>
      <vt:lpstr>WHAT IS ERASMUS+ MOBILITY PROGRAM?</vt:lpstr>
      <vt:lpstr>WHAT IS NOT THE ERASMUS+ PROGRAM?</vt:lpstr>
      <vt:lpstr>        WHAT IS THE PURPOSE OF THE ERASMUS+ PROGRAM?</vt:lpstr>
      <vt:lpstr>PowerPoint Sunusu</vt:lpstr>
      <vt:lpstr>PowerPoint Sunusu</vt:lpstr>
      <vt:lpstr>GRANT SUPPORTS FOR STUDENT MOBILITY</vt:lpstr>
      <vt:lpstr>STUDENT MOBILITY</vt:lpstr>
      <vt:lpstr>PowerPoint Sunusu</vt:lpstr>
      <vt:lpstr>PowerPoint Sunusu</vt:lpstr>
      <vt:lpstr>Determination of Foreign Language Score</vt:lpstr>
      <vt:lpstr>Learning Mobility</vt:lpstr>
      <vt:lpstr>PowerPoint Sunusu</vt:lpstr>
      <vt:lpstr>PowerPoint Sunusu</vt:lpstr>
      <vt:lpstr> PARTNERS</vt:lpstr>
      <vt:lpstr>Duties of the Departmental Erasmus Coordinators</vt:lpstr>
      <vt:lpstr>PowerPoint Sunusu</vt:lpstr>
      <vt:lpstr>PowerPoint Sunusu</vt:lpstr>
      <vt:lpstr>PowerPoint Sunusu</vt:lpstr>
      <vt:lpstr>PowerPoint Sunusu</vt:lpstr>
      <vt:lpstr>PowerPoint Sunusu</vt:lpstr>
      <vt:lpstr>PowerPoint Sunusu</vt:lpstr>
      <vt:lpstr>OUR ACTIVITIES IN THE LAST 5 YEARS</vt:lpstr>
      <vt:lpstr>FARABI</vt:lpstr>
      <vt:lpstr>PowerPoint Sunusu</vt:lpstr>
      <vt:lpstr>PowerPoint Sunusu</vt:lpstr>
      <vt:lpstr>PowerPoint Sunusu</vt:lpstr>
      <vt:lpstr>PowerPoint Sunusu</vt:lpstr>
      <vt:lpstr>ACTIVITIES</vt:lpstr>
      <vt:lpstr>PowerPoint Sunusu</vt:lpstr>
      <vt:lpstr>PowerPoint Sunusu</vt:lpstr>
      <vt:lpstr>PowerPoint Sunusu</vt:lpstr>
      <vt:lpstr>PowerPoint Sunusu</vt:lpstr>
      <vt:lpstr>PowerPoint Sunusu</vt:lpstr>
      <vt:lpstr>Various Congresses, Symposiums and Panels</vt:lpstr>
      <vt:lpstr>PowerPoint Sunusu</vt:lpstr>
      <vt:lpstr>PowerPoint Sunusu</vt:lpstr>
      <vt:lpstr>PowerPoint Sunusu</vt:lpstr>
      <vt:lpstr>PowerPoint Sunusu</vt:lpstr>
      <vt:lpstr>PowerPoint Sunusu</vt:lpstr>
      <vt:lpstr>PowerPoint Sunusu</vt:lpstr>
      <vt:lpstr>PowerPoint Sunusu</vt:lpstr>
      <vt:lpstr>Graduation</vt:lpstr>
      <vt:lpstr>PowerPoint Sunusu</vt:lpstr>
      <vt:lpstr>PowerPoint Sunusu</vt:lpstr>
      <vt:lpstr>YOU CAN FOLLOW US HERE </vt:lpstr>
      <vt:lpstr>Department Website</vt:lpstr>
      <vt:lpstr>PowerPoint Sunusu</vt:lpstr>
      <vt:lpstr>Instagram </vt:lpstr>
      <vt:lpstr>Twitter</vt:lpstr>
      <vt:lpstr>BAIBU Physical Therapy and Rehabilitation Society</vt:lpstr>
      <vt:lpstr>Ten Golden Advice from İzzet Baysal</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eylem tütün</dc:creator>
  <cp:lastModifiedBy>FEYZANURSENTÜRK</cp:lastModifiedBy>
  <cp:revision>93</cp:revision>
  <dcterms:created xsi:type="dcterms:W3CDTF">2020-10-15T09:15:13Z</dcterms:created>
  <dcterms:modified xsi:type="dcterms:W3CDTF">2025-03-17T18:00:44Z</dcterms:modified>
</cp:coreProperties>
</file>